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7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Karla" panose="020B0604020202020204" charset="0"/>
      <p:bold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ato Light" panose="020F0302020204030203" pitchFamily="34" charset="0"/>
      <p:regular r:id="rId36"/>
      <p:italic r:id="rId37"/>
    </p:embeddedFont>
    <p:embeddedFont>
      <p:font typeface="Montserrat" panose="00000500000000000000" pitchFamily="2" charset="-52"/>
      <p:regular r:id="rId38"/>
      <p:bold r:id="rId39"/>
      <p:italic r:id="rId40"/>
      <p:boldItalic r:id="rId41"/>
    </p:embeddedFont>
    <p:embeddedFont>
      <p:font typeface="Montserrat Bold" panose="00000800000000000000" pitchFamily="2" charset="-52"/>
      <p:bold r:id="rId42"/>
    </p:embeddedFont>
    <p:embeddedFont>
      <p:font typeface="Montserrat ExtraBold" panose="00000900000000000000" pitchFamily="2" charset="-52"/>
      <p:bold r:id="rId43"/>
      <p:boldItalic r:id="rId44"/>
    </p:embeddedFont>
    <p:embeddedFont>
      <p:font typeface="Montserrat Light" panose="00000400000000000000" pitchFamily="2" charset="-52"/>
      <p:regular r:id="rId45"/>
      <p:italic r:id="rId46"/>
    </p:embeddedFont>
    <p:embeddedFont>
      <p:font typeface="Montserrat SemiBold" panose="00000700000000000000" pitchFamily="2" charset="-52"/>
      <p:bold r:id="rId47"/>
      <p:boldItalic r:id="rId48"/>
    </p:embeddedFont>
    <p:embeddedFont>
      <p:font typeface="Poppins" panose="00000500000000000000" pitchFamily="2" charset="0"/>
      <p:regular r:id="rId49"/>
      <p:bold r:id="rId50"/>
      <p:italic r:id="rId51"/>
      <p:boldItalic r:id="rId52"/>
    </p:embeddedFont>
    <p:embeddedFont>
      <p:font typeface="Poppins Bold" panose="00000800000000000000" pitchFamily="2" charset="0"/>
      <p:bold r:id="rId5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434" userDrawn="1">
          <p15:clr>
            <a:srgbClr val="A4A3A4"/>
          </p15:clr>
        </p15:guide>
        <p15:guide id="2" pos="393" userDrawn="1">
          <p15:clr>
            <a:srgbClr val="A4A3A4"/>
          </p15:clr>
        </p15:guide>
        <p15:guide id="4" pos="4861" userDrawn="1">
          <p15:clr>
            <a:srgbClr val="A4A3A4"/>
          </p15:clr>
        </p15:guide>
        <p15:guide id="5" pos="5246" userDrawn="1">
          <p15:clr>
            <a:srgbClr val="A4A3A4"/>
          </p15:clr>
        </p15:guide>
        <p15:guide id="6" pos="7265" userDrawn="1">
          <p15:clr>
            <a:srgbClr val="A4A3A4"/>
          </p15:clr>
        </p15:guide>
        <p15:guide id="7" orient="horz" pos="572" userDrawn="1">
          <p15:clr>
            <a:srgbClr val="A4A3A4"/>
          </p15:clr>
        </p15:guide>
        <p15:guide id="8" orient="horz" pos="3770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pos="284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22f4"/>
    <a:srgbClr val="3b2f4e"/>
    <a:srgbClr val="FFFFFF"/>
    <a:srgbClr val="fcfcfc"/>
    <a:srgbClr val="364A6F"/>
    <a:srgbClr val="a688fc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9" autoAdjust="0"/>
    <p:restoredTop sz="94712" autoAdjust="0"/>
  </p:normalViewPr>
  <p:slideViewPr>
    <p:cSldViewPr snapToGrid="0">
      <p:cViewPr varScale="1">
        <p:scale>
          <a:sx n="113" d="100"/>
          <a:sy n="113" d="100"/>
        </p:scale>
        <p:origin x="534" y="102"/>
      </p:cViewPr>
      <p:guideLst>
        <p:guide pos="2434"/>
        <p:guide pos="393"/>
        <p:guide pos="4861"/>
        <p:guide pos="5246"/>
        <p:guide pos="7265"/>
        <p:guide orient="horz" pos="572"/>
        <p:guide orient="horz" pos="3770"/>
        <p:guide pos="3840"/>
        <p:guide pos="2842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font" Target="fonts/font24.fntdata"/><Relationship Id="rId50" Type="http://schemas.openxmlformats.org/officeDocument/2006/relationships/font" Target="fonts/font27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font" Target="fonts/font22.fntdata"/><Relationship Id="rId53" Type="http://schemas.openxmlformats.org/officeDocument/2006/relationships/font" Target="fonts/font30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48" Type="http://schemas.openxmlformats.org/officeDocument/2006/relationships/font" Target="fonts/font25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font" Target="fonts/font23.fntdata"/><Relationship Id="rId20" Type="http://schemas.openxmlformats.org/officeDocument/2006/relationships/slide" Target="slides/slide19.xml"/><Relationship Id="rId41" Type="http://schemas.openxmlformats.org/officeDocument/2006/relationships/font" Target="fonts/font18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49" Type="http://schemas.openxmlformats.org/officeDocument/2006/relationships/font" Target="fonts/font26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font" Target="fonts/font8.fntdata"/><Relationship Id="rId44" Type="http://schemas.openxmlformats.org/officeDocument/2006/relationships/font" Target="fonts/font21.fntdata"/><Relationship Id="rId52" Type="http://schemas.openxmlformats.org/officeDocument/2006/relationships/font" Target="fonts/font29.fntdata"/></Relationships>
</file>

<file path=ppt/media/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3">
            <a:extLst>
              <a:ext uri="{FF2B5EF4-FFF2-40B4-BE49-F238E27FC236}">
                <a16:creationId xmlns:a16="http://schemas.microsoft.com/office/drawing/2014/main" id="{3625A7BE-0D09-4365-AB57-6C38F64F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24834B73-F3FD-4D44-B1D4-C631E5A1E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96B2A787-D435-4D8E-ADCC-61EB8A74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33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Heading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7A03CF0F-D410-418D-AD24-6B157736F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Vertical Text 2">
            <a:extLst>
              <a:ext uri="{FF2B5EF4-FFF2-40B4-BE49-F238E27FC236}">
                <a16:creationId xmlns:a16="http://schemas.microsoft.com/office/drawing/2014/main" id="{2C605F4E-1716-44DB-8EE0-15CB03BC0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89D0C83B-ECD5-4E20-B5AD-A9BE3C1D9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0120F7C2-EDB8-4E55-AF64-273286E73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4EE3AF4F-7FE5-4ED6-B507-291EE6854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899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918418B-1CB0-4390-B764-CB8B7A9680C7}"/>
              </a:ext>
            </a:extLst>
          </p:cNvPr>
          <p:cNvGrpSpPr/>
          <p:nvPr userDrawn="1"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2B3CCE93-6988-49E2-932A-0E13D14129A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B281376E-B67C-4665-8B0B-5A36612F5574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89555713-A626-4A16-BBF5-B3FBBFA21498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70385FF9-BC7B-41AC-8E1B-D5176964AB13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D08D3592-D317-4A3E-BD63-DC9FB848B351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2739B47A-E91B-4C3A-8D7F-8CAF9B4FBA09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43CDDA3A-B5EB-4671-87E4-F340DB19023F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F474FFD9-371C-4486-9F1A-2FCD6DE01800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A59107F7-493C-41A9-ADC7-356F5481DA7A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0682B979-297F-42E2-B451-2B6235CC90BC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6D57276D-40FB-47FD-A8F3-F72F65596504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45AF990C-84FD-4477-AA3A-47DD9633C2A0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16915C57-4900-4B1D-902E-13C3EF4ED2A7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0E62DA92-7327-4213-94B5-CD0CB6EBE2DA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5B159B72-1377-49A1-AF3F-6EB6317C1C9C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51F5D957-8545-4DA7-B18B-0C9CD8C36296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D5B16B9F-5BD6-4D54-95A6-C24A8A382D18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F2AB17DC-BC51-43BF-BDD1-2099DE7F547C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50A2A4E6-974D-4DBF-8410-07071C22A288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A5774C94-5885-4F0D-84B3-463284C378AA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2547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DD20489A-381B-4772-8F6C-B8B9AA423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A0D0E9ED-9203-4E69-B9A9-3AE84BCA3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4F58E920-430F-4510-A371-CCA372A1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593967CF-4374-4DD5-BE95-5E4D64049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9B7C1F94-3B4F-47EF-9879-9D5D741B1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34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0CE1DC63-EA52-4BB5-87C4-B20F52888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15C949BE-DDAB-4361-84A0-96F8571410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45163190-A168-46E4-A314-708F6B3B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BC589106-262F-4BF8-9F6D-DA8D6048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A852AC17-43D7-467C-B0B5-DC028E49D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213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0349344F-7122-49C6-837D-0B36B87BE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7001D5F3-0C96-473F-9DA1-12690D35F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A42D49B5-A828-4EBB-B97F-288805327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4">
            <a:extLst>
              <a:ext uri="{FF2B5EF4-FFF2-40B4-BE49-F238E27FC236}">
                <a16:creationId xmlns:a16="http://schemas.microsoft.com/office/drawing/2014/main" id="{EF16153E-D782-4726-A980-B69CD0823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6" name="Footer 5">
            <a:extLst>
              <a:ext uri="{FF2B5EF4-FFF2-40B4-BE49-F238E27FC236}">
                <a16:creationId xmlns:a16="http://schemas.microsoft.com/office/drawing/2014/main" id="{EAA5C110-388E-4269-8843-503BFB5EB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6">
            <a:extLst>
              <a:ext uri="{FF2B5EF4-FFF2-40B4-BE49-F238E27FC236}">
                <a16:creationId xmlns:a16="http://schemas.microsoft.com/office/drawing/2014/main" id="{A355C92F-C993-4E38-9E01-5AD85934F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93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5FFA5FDF-D69C-4137-85DD-7FC97EB18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DC0839D2-53EE-4CE3-A8CD-D67043E62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8886168D-73DB-4516-A2BF-1708C04F50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B3734E6E-A46D-4C93-B720-81BFC0416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C237B65-CB1E-40AD-9E27-FD1E86013B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6">
            <a:extLst>
              <a:ext uri="{FF2B5EF4-FFF2-40B4-BE49-F238E27FC236}">
                <a16:creationId xmlns:a16="http://schemas.microsoft.com/office/drawing/2014/main" id="{C56EFA6A-12DF-4E26-B8B0-E3EC33F08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8" name="Footer 7">
            <a:extLst>
              <a:ext uri="{FF2B5EF4-FFF2-40B4-BE49-F238E27FC236}">
                <a16:creationId xmlns:a16="http://schemas.microsoft.com/office/drawing/2014/main" id="{B20F8903-E52F-48A7-AB6E-BD230E108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8">
            <a:extLst>
              <a:ext uri="{FF2B5EF4-FFF2-40B4-BE49-F238E27FC236}">
                <a16:creationId xmlns:a16="http://schemas.microsoft.com/office/drawing/2014/main" id="{E81CF1FC-59A6-4165-9832-27C9E09D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7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E36BB21-FA1B-49AC-A6F0-F9E2AC088B8E}"/>
              </a:ext>
            </a:extLst>
          </p:cNvPr>
          <p:cNvGrpSpPr/>
          <p:nvPr userDrawn="1"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5" name="Polyline: figure 4">
              <a:extLst>
                <a:ext uri="{FF2B5EF4-FFF2-40B4-BE49-F238E27FC236}">
                  <a16:creationId xmlns:a16="http://schemas.microsoft.com/office/drawing/2014/main" id="{095E2CAB-7593-4DAA-9D5E-3D0B250DF70F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Polyline: figure 5">
              <a:extLst>
                <a:ext uri="{FF2B5EF4-FFF2-40B4-BE49-F238E27FC236}">
                  <a16:creationId xmlns:a16="http://schemas.microsoft.com/office/drawing/2014/main" id="{199AABF6-025C-4CAF-B724-E077CB2DE80C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Polyline: figure 6">
              <a:extLst>
                <a:ext uri="{FF2B5EF4-FFF2-40B4-BE49-F238E27FC236}">
                  <a16:creationId xmlns:a16="http://schemas.microsoft.com/office/drawing/2014/main" id="{D20F8A1D-5582-4E01-9FBA-511679E344FE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D5A0C0BE-FF4C-4F90-ABDB-9B10331C7AFB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B0DF78F6-47AC-46FA-AC72-9026F08899E1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7941E036-73F1-454B-9D86-3A0C0D41C15C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EC7BC1F0-A4BC-44FD-8D3E-809BE2625F63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63DA293-B496-4BA3-A2CC-DA997B83C40C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E7C4FCCD-D5F9-43A3-B1D3-CC87EEF722A4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746CCFE2-BE2E-42C0-9A9B-2E168127F0DC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DA0C734-2508-48CF-9E67-E8074F392552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843C0DA4-A814-4A38-913D-377B7DB282B1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1B1737E5-FB60-473A-82E7-FF28CB1DD8E2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9DE887E0-7E3A-4BDA-BC21-A543BF8C6DC7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9AC859D1-AB2F-48BE-BF2D-DA5F5B19FBFB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EDD4F633-773E-4FC7-B516-047F419252F6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F0322D7C-6C3C-4395-92D7-DC75265757EF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B9A6B769-E089-4DC4-BB83-1A458F7FEE62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AB816C7B-BD79-42B9-A9F4-928518A7074B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04CA1145-B15E-48ED-8696-E83B7869576C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8" name="Straight with arrow 7">
            <a:extLst>
              <a:ext uri="{FF2B5EF4-FFF2-40B4-BE49-F238E27FC236}">
                <a16:creationId xmlns:a16="http://schemas.microsoft.com/office/drawing/2014/main" id="{D35D353F-B92F-4B46-9AD1-1CFBF573BEF6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lide number 5">
            <a:extLst>
              <a:ext uri="{FF2B5EF4-FFF2-40B4-BE49-F238E27FC236}">
                <a16:creationId xmlns:a16="http://schemas.microsoft.com/office/drawing/2014/main" id="{BAC50263-506F-41F2-9A11-49AA6492A4CF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336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with arrow 28">
            <a:extLst>
              <a:ext uri="{FF2B5EF4-FFF2-40B4-BE49-F238E27FC236}">
                <a16:creationId xmlns:a16="http://schemas.microsoft.com/office/drawing/2014/main" id="{DC996CA7-1835-4FD9-9E96-59BD29E32EC0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lide number 5">
            <a:extLst>
              <a:ext uri="{FF2B5EF4-FFF2-40B4-BE49-F238E27FC236}">
                <a16:creationId xmlns:a16="http://schemas.microsoft.com/office/drawing/2014/main" id="{D3CEEC29-05A0-4069-95B6-32C4C77B3C57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8422f4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8422f4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196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gned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rawing 11">
            <a:extLst>
              <a:ext uri="{FF2B5EF4-FFF2-40B4-BE49-F238E27FC236}">
                <a16:creationId xmlns:a16="http://schemas.microsoft.com/office/drawing/2014/main" id="{7DA71445-DE58-4566-A085-872C9B246B6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ln>
            <a:noFill/>
          </a:ln>
        </p:spPr>
        <p:txBody>
          <a:bodyPr/>
          <a:lstStyle/>
          <a:p>
            <a:endParaRPr lang="en-US"/>
          </a:p>
        </p:txBody>
      </p:sp>
      <p:cxnSp>
        <p:nvCxnSpPr>
          <p:cNvPr id="13" name="Straight with arrow 12">
            <a:extLst>
              <a:ext uri="{FF2B5EF4-FFF2-40B4-BE49-F238E27FC236}">
                <a16:creationId xmlns:a16="http://schemas.microsoft.com/office/drawing/2014/main" id="{D45F2DC1-36F6-4A33-B2D4-44023772DA6C}"/>
              </a:ext>
            </a:extLst>
          </p:cNvPr>
          <p:cNvCxnSpPr>
            <a:cxnSpLocks/>
          </p:cNvCxnSpPr>
          <p:nvPr userDrawn="1"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lide number 5">
            <a:extLst>
              <a:ext uri="{FF2B5EF4-FFF2-40B4-BE49-F238E27FC236}">
                <a16:creationId xmlns:a16="http://schemas.microsoft.com/office/drawing/2014/main" id="{0DB93F0E-DFFA-444E-80C6-D8F97B73B5F7}"/>
              </a:ext>
            </a:extLst>
          </p:cNvPr>
          <p:cNvSpPr txBox="1">
            <a:spLocks/>
          </p:cNvSpPr>
          <p:nvPr userDrawn="1"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‹#›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650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Drawing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D877F1BF-9907-42C6-8B19-076DAA19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Sample header</a:t>
            </a:r>
          </a:p>
        </p:txBody>
      </p:sp>
      <p:sp>
        <p:nvSpPr>
          <p:cNvPr id="3" name="Drawing 2">
            <a:extLst>
              <a:ext uri="{FF2B5EF4-FFF2-40B4-BE49-F238E27FC236}">
                <a16:creationId xmlns:a16="http://schemas.microsoft.com/office/drawing/2014/main" id="{4F8212E5-5D43-43B7-B923-F737C63496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8A90B301-2E64-4C8E-B70C-600ECBA31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Insert Text</a:t>
            </a:r>
          </a:p>
        </p:txBody>
      </p:sp>
      <p:sp>
        <p:nvSpPr>
          <p:cNvPr id="5" name="Date 4">
            <a:extLst>
              <a:ext uri="{FF2B5EF4-FFF2-40B4-BE49-F238E27FC236}">
                <a16:creationId xmlns:a16="http://schemas.microsoft.com/office/drawing/2014/main" id="{99BB9872-B5CC-40BA-B76C-02B6C3284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6" name="Footer 5">
            <a:extLst>
              <a:ext uri="{FF2B5EF4-FFF2-40B4-BE49-F238E27FC236}">
                <a16:creationId xmlns:a16="http://schemas.microsoft.com/office/drawing/2014/main" id="{9B4E2C6A-1122-4FA4-B150-8086D3C23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6">
            <a:extLst>
              <a:ext uri="{FF2B5EF4-FFF2-40B4-BE49-F238E27FC236}">
                <a16:creationId xmlns:a16="http://schemas.microsoft.com/office/drawing/2014/main" id="{085C2BFA-511B-4874-85CB-5EACF497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37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ing 1">
            <a:extLst>
              <a:ext uri="{FF2B5EF4-FFF2-40B4-BE49-F238E27FC236}">
                <a16:creationId xmlns:a16="http://schemas.microsoft.com/office/drawing/2014/main" id="{55025A95-24AA-4DED-B266-AA8AE063E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Sample header</a:t>
            </a: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C4A2510E-B67D-4359-80E5-28674E7B3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3">
            <a:extLst>
              <a:ext uri="{FF2B5EF4-FFF2-40B4-BE49-F238E27FC236}">
                <a16:creationId xmlns:a16="http://schemas.microsoft.com/office/drawing/2014/main" id="{AF243A7C-402F-4327-B090-195A918926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17C7D-1AD5-4FE1-A348-5DDE4F5E2E7D}" type="datetimeFigureOut">
              <a:rPr lang="en-US" smtClean="0"/>
              <a:t>17.04.2020</a:t>
            </a:fld>
            <a:endParaRPr lang="en-US"/>
          </a:p>
        </p:txBody>
      </p:sp>
      <p:sp>
        <p:nvSpPr>
          <p:cNvPr id="5" name="Footer 4">
            <a:extLst>
              <a:ext uri="{FF2B5EF4-FFF2-40B4-BE49-F238E27FC236}">
                <a16:creationId xmlns:a16="http://schemas.microsoft.com/office/drawing/2014/main" id="{AD7E2DD8-998B-4ACB-963D-2F8AF8384F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5">
            <a:extLst>
              <a:ext uri="{FF2B5EF4-FFF2-40B4-BE49-F238E27FC236}">
                <a16:creationId xmlns:a16="http://schemas.microsoft.com/office/drawing/2014/main" id="{414E0051-23D9-4DC7-9547-01F9F720CC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061C7-4207-4AD9-849D-07C6803BB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435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7D055B7-FDD5-4643-A570-07787DF8CBEA}"/>
              </a:ext>
            </a:extLst>
          </p:cNvPr>
          <p:cNvGrpSpPr/>
          <p:nvPr/>
        </p:nvGrpSpPr>
        <p:grpSpPr>
          <a:xfrm>
            <a:off x="-440497" y="-4072904"/>
            <a:ext cx="13072993" cy="11354838"/>
            <a:chOff x="-195194" y="-191539"/>
            <a:chExt cx="13072993" cy="11354838"/>
          </a:xfrm>
        </p:grpSpPr>
        <p:sp>
          <p:nvSpPr>
            <p:cNvPr id="8" name="Polyline: figure 7">
              <a:extLst>
                <a:ext uri="{FF2B5EF4-FFF2-40B4-BE49-F238E27FC236}">
                  <a16:creationId xmlns:a16="http://schemas.microsoft.com/office/drawing/2014/main" id="{C1787D2B-FE5E-4FA6-8501-2718A2CC7DE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Polyline: figure 8">
              <a:extLst>
                <a:ext uri="{FF2B5EF4-FFF2-40B4-BE49-F238E27FC236}">
                  <a16:creationId xmlns:a16="http://schemas.microsoft.com/office/drawing/2014/main" id="{103F590F-7FDC-4F85-A3FF-08589CC0D8F9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6B103802-32C4-4A2E-9467-35CA8334D332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8DA86990-D7B4-4B88-ACB7-ABB7535F8E6D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6A735AA6-03D3-42B1-A0AE-2837420EAB57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60006E38-CBDA-4157-A7C9-E01CAC7CA81C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9F403E34-7BDD-4335-AF5A-72A38987547A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57055FD9-9485-4421-9D2D-5AFA2B1A30A7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35A75254-913D-4C38-9F21-C887BE6FF2E8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2034660-3F4A-4A5D-9697-E52FABCFC1A9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56531616-B4B9-4C83-943B-90487DF32AD3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FFB38AD9-D75C-4248-ABFF-ADF56771DB79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9E8515EA-741D-477F-BC78-69D52C4BA529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7607CF0E-DEF2-4180-BC04-0E3E2F81558F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2394FCD5-C2B7-482F-88F0-EBCC58F178C9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795682E6-6DF8-4DFC-A872-C20880279701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5AD1127C-3621-4CC9-ADB6-14520EFF1DBB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C5B57F97-740C-4FD1-91CF-7394C4E5AF41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D587FF54-14AA-4F3F-9845-885D2CBD1241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0BAE100E-123A-4486-897B-1446EC933B0A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83B76A78-56AE-4032-A1FF-406EC385BB93}"/>
              </a:ext>
            </a:extLst>
          </p:cNvPr>
          <p:cNvSpPr txBox="1">
            <a:spLocks/>
          </p:cNvSpPr>
          <p:nvPr/>
        </p:nvSpPr>
        <p:spPr>
          <a:xfrm>
            <a:off x="6215227" y="2679155"/>
            <a:ext cx="5797118" cy="176655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>
                <a:solidFill>
                  <a:srgbClr val="3b2f4e"/>
                </a:solidFill>
                <a:latin typeface="Poppins Bold" panose="00000800000000000000" pitchFamily="2" charset="0"/>
                <a:cs typeface="Poppins Bold" panose="00000800000000000000" pitchFamily="2" charset="0"/>
              </a:rPr>
              <a:t>Your branded, customized presentation</a:t>
            </a:r>
            <a:endParaRPr lang="en-US" dirty="0">
              <a:solidFill>
                <a:srgbClr val="3b2f4e"/>
              </a:solidFill>
              <a:latin typeface="Montserrat Bold" panose="00000800000000000000" pitchFamily="2" charset="-52"/>
              <a:cs typeface="Poppins Bold" panose="00000800000000000000" pitchFamily="2" charset="0"/>
            </a:endParaRPr>
          </a:p>
        </p:txBody>
      </p:sp>
      <p:cxnSp>
        <p:nvCxnSpPr>
          <p:cNvPr id="4" name="Straight connective line 3">
            <a:extLst>
              <a:ext uri="{FF2B5EF4-FFF2-40B4-BE49-F238E27FC236}">
                <a16:creationId xmlns:a16="http://schemas.microsoft.com/office/drawing/2014/main" id="{A84A8064-77A5-429C-96F6-04E17EF93474}"/>
              </a:ext>
            </a:extLst>
          </p:cNvPr>
          <p:cNvCxnSpPr/>
          <p:nvPr/>
        </p:nvCxnSpPr>
        <p:spPr>
          <a:xfrm>
            <a:off x="5439301" y="2725445"/>
            <a:ext cx="0" cy="1677880"/>
          </a:xfrm>
          <a:prstGeom prst="line">
            <a:avLst/>
          </a:prstGeom>
          <a:ln w="12700">
            <a:solidFill>
              <a:srgbClr val="3b2f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Drawing 29" descr="Picture looks like as food, Drawing&#10;&#10;">
            <a:extLst>
              <a:ext uri="{FF2B5EF4-FFF2-40B4-BE49-F238E27FC236}">
                <a16:creationId xmlns:a16="http://schemas.microsoft.com/office/drawing/2014/main" id="{7553C10C-BCC1-42A6-B4FF-49122F6595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599" y="1822685"/>
            <a:ext cx="4574399" cy="34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904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Drawing 33" descr="Picture looks like as building, luggage, large, Man&#10;&#10;">
            <a:extLst>
              <a:ext uri="{FF2B5EF4-FFF2-40B4-BE49-F238E27FC236}">
                <a16:creationId xmlns:a16="http://schemas.microsoft.com/office/drawing/2014/main" id="{70C029B3-7D71-45A0-AE1C-D03FEC300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201" y="-1380111"/>
            <a:ext cx="15958658" cy="11147742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F0952D63-0D01-4822-BF18-90A47496F7DF}"/>
              </a:ext>
            </a:extLst>
          </p:cNvPr>
          <p:cNvGrpSpPr/>
          <p:nvPr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7074CD3A-CB08-43F7-9442-7EC0179D1AF5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14EA61B5-B3E5-4AE5-9FFA-DA6AD217C0B7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3B2AF5A1-F994-495F-835F-1356C00B97BC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B840B92D-987C-482D-AE0F-EC1F737508B0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C184F8C9-9FBF-4754-88D0-581140F93B84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34F06C42-BD38-41B1-92DE-FFAB750498FE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5C209C4C-30F5-4164-BB77-BB21557383F2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C004415D-80B6-4268-B16B-A833D2570131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67C321F8-62E6-44B6-9374-8580614F59EC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5BA0B90F-F84B-42A9-B4BB-22467601B58F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898B2CA9-9322-4CBC-91AD-C40BCC5C941B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671EA285-190A-4889-9336-1F54A00CB3F5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C230A8E3-EC40-4CEA-BB41-468E1DF57019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54ECBFBD-79AF-483B-AB21-EC6D0A23409B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E6554D7A-834B-4C57-892A-B5A51AE949E9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EB558BC9-FC1A-4047-9C36-6EBDEBA1406A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C015B406-84B2-4D1D-BA43-EC149DB8D252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C4778D8E-0BA5-4DDC-96CD-95E084856B6E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EE3B0038-204E-4442-81D9-09230B7A14F2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68F001AB-3153-4DE7-8B17-D9A45006B0A0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96EBC0B-19C5-48C6-9EA9-99D76166F95D}"/>
              </a:ext>
            </a:extLst>
          </p:cNvPr>
          <p:cNvSpPr txBox="1"/>
          <p:nvPr/>
        </p:nvSpPr>
        <p:spPr>
          <a:xfrm>
            <a:off x="565832" y="2843262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cs typeface="Poppins" panose="00000500000000000000" pitchFamily="2" charset="0"/>
            </a:endParaRPr>
          </a:p>
        </p:txBody>
      </p:sp>
      <p:sp>
        <p:nvSpPr>
          <p:cNvPr id="26" name="Google Shape;70;p14">
            <a:extLst>
              <a:ext uri="{FF2B5EF4-FFF2-40B4-BE49-F238E27FC236}">
                <a16:creationId xmlns:a16="http://schemas.microsoft.com/office/drawing/2014/main" id="{47771D68-B52C-43E1-8227-A886298A44BE}"/>
              </a:ext>
            </a:extLst>
          </p:cNvPr>
          <p:cNvSpPr txBox="1">
            <a:spLocks/>
          </p:cNvSpPr>
          <p:nvPr/>
        </p:nvSpPr>
        <p:spPr>
          <a:xfrm>
            <a:off x="623889" y="760747"/>
            <a:ext cx="5934840" cy="19915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latin typeface="Poppins" panose="00000500000000000000" pitchFamily="2" charset="0"/>
                <a:cs typeface="Poppins" panose="00000500000000000000" pitchFamily="2" charset="0"/>
              </a:rPr>
              <a:t>Transition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latin typeface="Poppins" panose="00000500000000000000" pitchFamily="2" charset="0"/>
                <a:cs typeface="Poppins" panose="00000500000000000000" pitchFamily="2" charset="0"/>
              </a:rPr>
              <a:t>Headline</a:t>
            </a:r>
          </a:p>
        </p:txBody>
      </p:sp>
      <p:sp>
        <p:nvSpPr>
          <p:cNvPr id="28" name="Slide number 5">
            <a:extLst>
              <a:ext uri="{FF2B5EF4-FFF2-40B4-BE49-F238E27FC236}">
                <a16:creationId xmlns:a16="http://schemas.microsoft.com/office/drawing/2014/main" id="{A1BADD4C-76D1-40DE-B36E-ABF29FD7FAE2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chemeClr val="tx1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10</a:t>
            </a:fld>
            <a:endParaRPr lang="en-US" sz="1600" b="1" dirty="0">
              <a:solidFill>
                <a:schemeClr val="tx1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cxnSp>
        <p:nvCxnSpPr>
          <p:cNvPr id="52" name="Straight with arrow 51">
            <a:extLst>
              <a:ext uri="{FF2B5EF4-FFF2-40B4-BE49-F238E27FC236}">
                <a16:creationId xmlns:a16="http://schemas.microsoft.com/office/drawing/2014/main" id="{88DA48A1-514F-4E7D-9990-4F99BC1646D1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136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70;p14">
            <a:extLst>
              <a:ext uri="{FF2B5EF4-FFF2-40B4-BE49-F238E27FC236}">
                <a16:creationId xmlns:a16="http://schemas.microsoft.com/office/drawing/2014/main" id="{C927FB77-B68B-4970-B4F0-B47AFC3D2820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Use diagrams</a:t>
            </a:r>
            <a:b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 explain your ideas</a:t>
            </a:r>
          </a:p>
        </p:txBody>
      </p: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4C10FFA9-2DA4-4D6E-A0B0-A11B4ACF56B8}"/>
              </a:ext>
            </a:extLst>
          </p:cNvPr>
          <p:cNvGrpSpPr/>
          <p:nvPr/>
        </p:nvGrpSpPr>
        <p:grpSpPr>
          <a:xfrm>
            <a:off x="3863974" y="1115607"/>
            <a:ext cx="7627939" cy="4416931"/>
            <a:chOff x="4424826" y="1143000"/>
            <a:chExt cx="7143287" cy="4136295"/>
          </a:xfrm>
        </p:grpSpPr>
        <p:cxnSp>
          <p:nvCxnSpPr>
            <p:cNvPr id="119" name="Google Shape;162;p25">
              <a:extLst>
                <a:ext uri="{FF2B5EF4-FFF2-40B4-BE49-F238E27FC236}">
                  <a16:creationId xmlns:a16="http://schemas.microsoft.com/office/drawing/2014/main" id="{947323D7-987E-4954-8698-B6200FA0C1BA}"/>
                </a:ext>
              </a:extLst>
            </p:cNvPr>
            <p:cNvCxnSpPr>
              <a:stCxn id="133" idx="6"/>
              <a:endCxn id="136" idx="2"/>
            </p:cNvCxnSpPr>
            <p:nvPr/>
          </p:nvCxnSpPr>
          <p:spPr>
            <a:xfrm>
              <a:off x="6239217" y="3211148"/>
              <a:ext cx="935381" cy="1246642"/>
            </a:xfrm>
            <a:prstGeom prst="bentConnector3">
              <a:avLst>
                <a:gd name="adj1" fmla="val 49995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0" name="Google Shape;165;p25">
              <a:extLst>
                <a:ext uri="{FF2B5EF4-FFF2-40B4-BE49-F238E27FC236}">
                  <a16:creationId xmlns:a16="http://schemas.microsoft.com/office/drawing/2014/main" id="{C179A7C8-BAA8-45CF-B3F4-9B1513AF064A}"/>
                </a:ext>
              </a:extLst>
            </p:cNvPr>
            <p:cNvCxnSpPr>
              <a:stCxn id="133" idx="6"/>
              <a:endCxn id="130" idx="2"/>
            </p:cNvCxnSpPr>
            <p:nvPr/>
          </p:nvCxnSpPr>
          <p:spPr>
            <a:xfrm rot="10800000" flipH="1">
              <a:off x="6239217" y="1964505"/>
              <a:ext cx="935381" cy="1246642"/>
            </a:xfrm>
            <a:prstGeom prst="bentConnector3">
              <a:avLst>
                <a:gd name="adj1" fmla="val 49995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67;p25">
              <a:extLst>
                <a:ext uri="{FF2B5EF4-FFF2-40B4-BE49-F238E27FC236}">
                  <a16:creationId xmlns:a16="http://schemas.microsoft.com/office/drawing/2014/main" id="{1CCE4477-C7AD-40F8-B3F8-02398BEB0A4F}"/>
                </a:ext>
              </a:extLst>
            </p:cNvPr>
            <p:cNvCxnSpPr>
              <a:stCxn id="129" idx="3"/>
              <a:endCxn id="127" idx="2"/>
            </p:cNvCxnSpPr>
            <p:nvPr/>
          </p:nvCxnSpPr>
          <p:spPr>
            <a:xfrm rot="10800000" flipH="1">
              <a:off x="8980931" y="1355568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70;p25">
              <a:extLst>
                <a:ext uri="{FF2B5EF4-FFF2-40B4-BE49-F238E27FC236}">
                  <a16:creationId xmlns:a16="http://schemas.microsoft.com/office/drawing/2014/main" id="{F2CECAC5-411A-43BB-A4D5-F161AD09E546}"/>
                </a:ext>
              </a:extLst>
            </p:cNvPr>
            <p:cNvCxnSpPr>
              <a:stCxn id="129" idx="3"/>
              <a:endCxn id="139" idx="2"/>
            </p:cNvCxnSpPr>
            <p:nvPr/>
          </p:nvCxnSpPr>
          <p:spPr>
            <a:xfrm>
              <a:off x="8980931" y="1964505"/>
              <a:ext cx="780750" cy="589358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3" name="Google Shape;172;p25">
              <a:extLst>
                <a:ext uri="{FF2B5EF4-FFF2-40B4-BE49-F238E27FC236}">
                  <a16:creationId xmlns:a16="http://schemas.microsoft.com/office/drawing/2014/main" id="{082C3881-8F3B-4C85-8090-F7BD26081B3C}"/>
                </a:ext>
              </a:extLst>
            </p:cNvPr>
            <p:cNvCxnSpPr>
              <a:stCxn id="135" idx="3"/>
              <a:endCxn id="142" idx="2"/>
            </p:cNvCxnSpPr>
            <p:nvPr/>
          </p:nvCxnSpPr>
          <p:spPr>
            <a:xfrm rot="10800000" flipH="1">
              <a:off x="8980931" y="3848853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4" name="Google Shape;175;p25">
              <a:extLst>
                <a:ext uri="{FF2B5EF4-FFF2-40B4-BE49-F238E27FC236}">
                  <a16:creationId xmlns:a16="http://schemas.microsoft.com/office/drawing/2014/main" id="{7E406847-EF3B-4884-ADEC-4B9EE09A52B6}"/>
                </a:ext>
              </a:extLst>
            </p:cNvPr>
            <p:cNvCxnSpPr>
              <a:stCxn id="135" idx="3"/>
              <a:endCxn id="145" idx="2"/>
            </p:cNvCxnSpPr>
            <p:nvPr/>
          </p:nvCxnSpPr>
          <p:spPr>
            <a:xfrm>
              <a:off x="8980931" y="4457790"/>
              <a:ext cx="780750" cy="608937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b2f4e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26" name="Google Shape;178;p25">
              <a:extLst>
                <a:ext uri="{FF2B5EF4-FFF2-40B4-BE49-F238E27FC236}">
                  <a16:creationId xmlns:a16="http://schemas.microsoft.com/office/drawing/2014/main" id="{50C7BC16-15FC-48F2-9C04-2FE18C6F8820}"/>
                </a:ext>
              </a:extLst>
            </p:cNvPr>
            <p:cNvSpPr/>
            <p:nvPr/>
          </p:nvSpPr>
          <p:spPr>
            <a:xfrm>
              <a:off x="9993428" y="1143000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27" name="Google Shape;169;p25">
              <a:extLst>
                <a:ext uri="{FF2B5EF4-FFF2-40B4-BE49-F238E27FC236}">
                  <a16:creationId xmlns:a16="http://schemas.microsoft.com/office/drawing/2014/main" id="{514BAFD9-9A35-4F9B-AE2A-CA1AEB03184F}"/>
                </a:ext>
              </a:extLst>
            </p:cNvPr>
            <p:cNvSpPr/>
            <p:nvPr/>
          </p:nvSpPr>
          <p:spPr>
            <a:xfrm>
              <a:off x="9761680" y="1239695"/>
              <a:ext cx="231748" cy="231748"/>
            </a:xfrm>
            <a:prstGeom prst="ellipse">
              <a:avLst/>
            </a:prstGeom>
            <a:solidFill>
              <a:srgbClr val="3b2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29" name="Google Shape;168;p25">
              <a:extLst>
                <a:ext uri="{FF2B5EF4-FFF2-40B4-BE49-F238E27FC236}">
                  <a16:creationId xmlns:a16="http://schemas.microsoft.com/office/drawing/2014/main" id="{3AD0CE46-3E02-4AA9-9810-DD30D703F724}"/>
                </a:ext>
              </a:extLst>
            </p:cNvPr>
            <p:cNvSpPr/>
            <p:nvPr/>
          </p:nvSpPr>
          <p:spPr>
            <a:xfrm>
              <a:off x="7406246" y="1751937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 dirty="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0" name="Google Shape;166;p25">
              <a:extLst>
                <a:ext uri="{FF2B5EF4-FFF2-40B4-BE49-F238E27FC236}">
                  <a16:creationId xmlns:a16="http://schemas.microsoft.com/office/drawing/2014/main" id="{800C5190-25AE-476D-B373-8DA1B5D01A81}"/>
                </a:ext>
              </a:extLst>
            </p:cNvPr>
            <p:cNvSpPr/>
            <p:nvPr/>
          </p:nvSpPr>
          <p:spPr>
            <a:xfrm>
              <a:off x="7174498" y="1848631"/>
              <a:ext cx="231748" cy="231748"/>
            </a:xfrm>
            <a:prstGeom prst="ellipse">
              <a:avLst/>
            </a:prstGeom>
            <a:solidFill>
              <a:srgbClr val="364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2" name="Google Shape;181;p25">
              <a:extLst>
                <a:ext uri="{FF2B5EF4-FFF2-40B4-BE49-F238E27FC236}">
                  <a16:creationId xmlns:a16="http://schemas.microsoft.com/office/drawing/2014/main" id="{2A129C8E-FB81-434C-8EDD-42FC9F9B79EB}"/>
                </a:ext>
              </a:extLst>
            </p:cNvPr>
            <p:cNvSpPr/>
            <p:nvPr/>
          </p:nvSpPr>
          <p:spPr>
            <a:xfrm>
              <a:off x="4424826" y="2998579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3" name="Google Shape;163;p25">
              <a:extLst>
                <a:ext uri="{FF2B5EF4-FFF2-40B4-BE49-F238E27FC236}">
                  <a16:creationId xmlns:a16="http://schemas.microsoft.com/office/drawing/2014/main" id="{4543A0D9-FD68-41BD-ACBC-1DAE34BE76D8}"/>
                </a:ext>
              </a:extLst>
            </p:cNvPr>
            <p:cNvSpPr/>
            <p:nvPr/>
          </p:nvSpPr>
          <p:spPr>
            <a:xfrm>
              <a:off x="6007469" y="3095274"/>
              <a:ext cx="231748" cy="231748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5" name="Google Shape;173;p25">
              <a:extLst>
                <a:ext uri="{FF2B5EF4-FFF2-40B4-BE49-F238E27FC236}">
                  <a16:creationId xmlns:a16="http://schemas.microsoft.com/office/drawing/2014/main" id="{C7299EAE-596C-4D0F-86B0-71391910D554}"/>
                </a:ext>
              </a:extLst>
            </p:cNvPr>
            <p:cNvSpPr/>
            <p:nvPr/>
          </p:nvSpPr>
          <p:spPr>
            <a:xfrm>
              <a:off x="7406246" y="4245221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6" name="Google Shape;164;p25">
              <a:extLst>
                <a:ext uri="{FF2B5EF4-FFF2-40B4-BE49-F238E27FC236}">
                  <a16:creationId xmlns:a16="http://schemas.microsoft.com/office/drawing/2014/main" id="{426DF16B-EE8F-43A3-8B66-2120B54F5E65}"/>
                </a:ext>
              </a:extLst>
            </p:cNvPr>
            <p:cNvSpPr/>
            <p:nvPr/>
          </p:nvSpPr>
          <p:spPr>
            <a:xfrm>
              <a:off x="7174498" y="4341916"/>
              <a:ext cx="231748" cy="231748"/>
            </a:xfrm>
            <a:prstGeom prst="ellipse">
              <a:avLst/>
            </a:prstGeom>
            <a:solidFill>
              <a:srgbClr val="364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38" name="Google Shape;184;p25">
              <a:extLst>
                <a:ext uri="{FF2B5EF4-FFF2-40B4-BE49-F238E27FC236}">
                  <a16:creationId xmlns:a16="http://schemas.microsoft.com/office/drawing/2014/main" id="{79E4A1ED-4846-4AAC-B704-89A494B9CF86}"/>
                </a:ext>
              </a:extLst>
            </p:cNvPr>
            <p:cNvSpPr/>
            <p:nvPr/>
          </p:nvSpPr>
          <p:spPr>
            <a:xfrm>
              <a:off x="9993428" y="2360874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 dirty="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39" name="Google Shape;171;p25">
              <a:extLst>
                <a:ext uri="{FF2B5EF4-FFF2-40B4-BE49-F238E27FC236}">
                  <a16:creationId xmlns:a16="http://schemas.microsoft.com/office/drawing/2014/main" id="{BA085A2B-CC63-41AD-90F9-2026460E1F05}"/>
                </a:ext>
              </a:extLst>
            </p:cNvPr>
            <p:cNvSpPr/>
            <p:nvPr/>
          </p:nvSpPr>
          <p:spPr>
            <a:xfrm>
              <a:off x="9761680" y="2437990"/>
              <a:ext cx="231748" cy="231748"/>
            </a:xfrm>
            <a:prstGeom prst="ellipse">
              <a:avLst/>
            </a:prstGeom>
            <a:solidFill>
              <a:srgbClr val="3b2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1" name="Google Shape;186;p25">
              <a:extLst>
                <a:ext uri="{FF2B5EF4-FFF2-40B4-BE49-F238E27FC236}">
                  <a16:creationId xmlns:a16="http://schemas.microsoft.com/office/drawing/2014/main" id="{F9B21A27-1089-4466-8612-1F3F01F6F40A}"/>
                </a:ext>
              </a:extLst>
            </p:cNvPr>
            <p:cNvSpPr/>
            <p:nvPr/>
          </p:nvSpPr>
          <p:spPr>
            <a:xfrm>
              <a:off x="9993428" y="3636284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42" name="Google Shape;174;p25">
              <a:extLst>
                <a:ext uri="{FF2B5EF4-FFF2-40B4-BE49-F238E27FC236}">
                  <a16:creationId xmlns:a16="http://schemas.microsoft.com/office/drawing/2014/main" id="{67167A14-BC97-4B2C-9DDB-2BAB1F1ACAEA}"/>
                </a:ext>
              </a:extLst>
            </p:cNvPr>
            <p:cNvSpPr/>
            <p:nvPr/>
          </p:nvSpPr>
          <p:spPr>
            <a:xfrm>
              <a:off x="9761680" y="3732979"/>
              <a:ext cx="231748" cy="231748"/>
            </a:xfrm>
            <a:prstGeom prst="ellipse">
              <a:avLst/>
            </a:prstGeom>
            <a:solidFill>
              <a:srgbClr val="3b2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144" name="Google Shape;188;p25">
              <a:extLst>
                <a:ext uri="{FF2B5EF4-FFF2-40B4-BE49-F238E27FC236}">
                  <a16:creationId xmlns:a16="http://schemas.microsoft.com/office/drawing/2014/main" id="{F162EBD0-6D95-4739-A592-23DD9DE812C3}"/>
                </a:ext>
              </a:extLst>
            </p:cNvPr>
            <p:cNvSpPr/>
            <p:nvPr/>
          </p:nvSpPr>
          <p:spPr>
            <a:xfrm>
              <a:off x="9993428" y="4854158"/>
              <a:ext cx="1574685" cy="42513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b2f4e"/>
                  </a:solidFill>
                  <a:latin typeface="Lato Light" panose="020F0302020204030203" pitchFamily="34" charset="0"/>
                  <a:ea typeface="Karla"/>
                  <a:cs typeface="Karla"/>
                  <a:sym typeface="Karla"/>
                </a:rPr>
                <a:t>Lorem Ipsum</a:t>
              </a:r>
              <a:endParaRPr sz="1200">
                <a:solidFill>
                  <a:srgbClr val="3b2f4e"/>
                </a:solidFill>
                <a:latin typeface="Lato Light" panose="020F0302020204030203" pitchFamily="34" charset="0"/>
                <a:ea typeface="Karla"/>
                <a:cs typeface="Karla"/>
                <a:sym typeface="Karla"/>
              </a:endParaRPr>
            </a:p>
          </p:txBody>
        </p:sp>
        <p:sp>
          <p:nvSpPr>
            <p:cNvPr id="145" name="Google Shape;176;p25">
              <a:extLst>
                <a:ext uri="{FF2B5EF4-FFF2-40B4-BE49-F238E27FC236}">
                  <a16:creationId xmlns:a16="http://schemas.microsoft.com/office/drawing/2014/main" id="{244150A4-A5B3-40F0-A3F5-A899EE4D7FA8}"/>
                </a:ext>
              </a:extLst>
            </p:cNvPr>
            <p:cNvSpPr/>
            <p:nvPr/>
          </p:nvSpPr>
          <p:spPr>
            <a:xfrm>
              <a:off x="9761680" y="4950853"/>
              <a:ext cx="231748" cy="231748"/>
            </a:xfrm>
            <a:prstGeom prst="ellipse">
              <a:avLst/>
            </a:prstGeom>
            <a:solidFill>
              <a:srgbClr val="3b2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3709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rawing 1" descr="Picture looks like as curtain, table, white, large&#10;&#10;">
            <a:extLst>
              <a:ext uri="{FF2B5EF4-FFF2-40B4-BE49-F238E27FC236}">
                <a16:creationId xmlns:a16="http://schemas.microsoft.com/office/drawing/2014/main" id="{6DE470C7-375A-4F53-8BF9-813E05E62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2220064"/>
            <a:ext cx="6096000" cy="9144000"/>
          </a:xfrm>
          <a:prstGeom prst="rect">
            <a:avLst/>
          </a:prstGeom>
        </p:spPr>
      </p:pic>
      <p:sp>
        <p:nvSpPr>
          <p:cNvPr id="6" name="Slide number 5">
            <a:extLst>
              <a:ext uri="{FF2B5EF4-FFF2-40B4-BE49-F238E27FC236}">
                <a16:creationId xmlns:a16="http://schemas.microsoft.com/office/drawing/2014/main" id="{CCF65DB1-57A0-4FB4-A304-D010FAF11B3C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12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7" name="Google Shape;70;p14">
            <a:extLst>
              <a:ext uri="{FF2B5EF4-FFF2-40B4-BE49-F238E27FC236}">
                <a16:creationId xmlns:a16="http://schemas.microsoft.com/office/drawing/2014/main" id="{FEB7CDBB-4BFE-452D-B969-7D67492CC1D6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240087" cy="200106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17FF33-6FA9-4417-94FA-C5AF7ED9CD1B}"/>
              </a:ext>
            </a:extLst>
          </p:cNvPr>
          <p:cNvSpPr txBox="1"/>
          <p:nvPr/>
        </p:nvSpPr>
        <p:spPr>
          <a:xfrm>
            <a:off x="639265" y="306289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50C70F-1BF2-4AFE-BACB-8850DEB3EAC2}"/>
              </a:ext>
            </a:extLst>
          </p:cNvPr>
          <p:cNvSpPr txBox="1"/>
          <p:nvPr/>
        </p:nvSpPr>
        <p:spPr>
          <a:xfrm>
            <a:off x="639265" y="3497184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3b2f4e"/>
              </a:solidFill>
            </a:endParaRPr>
          </a:p>
        </p:txBody>
      </p:sp>
      <p:cxnSp>
        <p:nvCxnSpPr>
          <p:cNvPr id="8" name="Straight with arrow 7">
            <a:extLst>
              <a:ext uri="{FF2B5EF4-FFF2-40B4-BE49-F238E27FC236}">
                <a16:creationId xmlns:a16="http://schemas.microsoft.com/office/drawing/2014/main" id="{EF905D27-C412-4641-A181-8DA048098E51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0203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70;p14">
            <a:extLst>
              <a:ext uri="{FF2B5EF4-FFF2-40B4-BE49-F238E27FC236}">
                <a16:creationId xmlns:a16="http://schemas.microsoft.com/office/drawing/2014/main" id="{5A5A3242-5305-4D6E-82E8-83CE0ED443FC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And tables to compare data</a:t>
            </a:r>
          </a:p>
        </p:txBody>
      </p:sp>
      <p:graphicFrame>
        <p:nvGraphicFramePr>
          <p:cNvPr id="27" name="Google Shape;195;p26">
            <a:extLst>
              <a:ext uri="{FF2B5EF4-FFF2-40B4-BE49-F238E27FC236}">
                <a16:creationId xmlns:a16="http://schemas.microsoft.com/office/drawing/2014/main" id="{36333ABF-63E4-4347-B148-392C11AF66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8909623"/>
              </p:ext>
            </p:extLst>
          </p:nvPr>
        </p:nvGraphicFramePr>
        <p:xfrm>
          <a:off x="623888" y="2336800"/>
          <a:ext cx="7027196" cy="310572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7567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2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92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6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3b2f4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688f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b2f4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A</a:t>
                      </a:r>
                      <a:endParaRPr sz="1600" b="1" dirty="0">
                        <a:solidFill>
                          <a:srgbClr val="3b2f4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688f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b2f4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B</a:t>
                      </a:r>
                      <a:endParaRPr sz="1600" b="1" dirty="0">
                        <a:solidFill>
                          <a:srgbClr val="3b2f4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688f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3b2f4e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C</a:t>
                      </a:r>
                      <a:endParaRPr sz="1600" b="1" dirty="0">
                        <a:solidFill>
                          <a:srgbClr val="3b2f4e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74820" marT="56120" marB="5612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688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cfcfc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Yellow</a:t>
                      </a:r>
                      <a:endParaRPr sz="1600" b="1" dirty="0">
                        <a:solidFill>
                          <a:srgbClr val="fcfcfc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2f4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10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20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7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cfcfc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Blue</a:t>
                      </a:r>
                      <a:endParaRPr sz="1600" b="1" dirty="0">
                        <a:solidFill>
                          <a:srgbClr val="fcfcfc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2f4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30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15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10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643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>
                          <a:solidFill>
                            <a:srgbClr val="fcfcfc"/>
                          </a:solidFill>
                          <a:latin typeface="Poppins" panose="00000500000000000000" pitchFamily="2" charset="0"/>
                          <a:ea typeface="Karla"/>
                          <a:cs typeface="Poppins" panose="00000500000000000000" pitchFamily="2" charset="0"/>
                          <a:sym typeface="Karla"/>
                        </a:rPr>
                        <a:t>Orange</a:t>
                      </a:r>
                      <a:endParaRPr sz="1600" b="1" dirty="0">
                        <a:solidFill>
                          <a:srgbClr val="fcfcfc"/>
                        </a:solidFill>
                        <a:latin typeface="Poppins" panose="00000500000000000000" pitchFamily="2" charset="0"/>
                        <a:ea typeface="Karla"/>
                        <a:cs typeface="Poppins" panose="00000500000000000000" pitchFamily="2" charset="0"/>
                        <a:sym typeface="Karla"/>
                      </a:endParaRPr>
                    </a:p>
                  </a:txBody>
                  <a:tcPr marL="180000" marR="180000" marT="180000" marB="18000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b2f4e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5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24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dirty="0">
                          <a:solidFill>
                            <a:srgbClr val="3b2f4e"/>
                          </a:solidFill>
                          <a:latin typeface="Lato Light" panose="020F0302020204030203" pitchFamily="34" charset="0"/>
                          <a:ea typeface="Karla"/>
                          <a:cs typeface="Karla"/>
                          <a:sym typeface="Karla"/>
                        </a:rPr>
                        <a:t>16</a:t>
                      </a:r>
                      <a:endParaRPr sz="1500" dirty="0">
                        <a:solidFill>
                          <a:srgbClr val="3b2f4e"/>
                        </a:solidFill>
                        <a:latin typeface="Lato Light" panose="020F0302020204030203" pitchFamily="34" charset="0"/>
                        <a:ea typeface="Karla"/>
                        <a:cs typeface="Karla"/>
                        <a:sym typeface="Karla"/>
                      </a:endParaRPr>
                    </a:p>
                  </a:txBody>
                  <a:tcPr marL="74820" marR="74820" marT="56120" marB="56120" anchor="ctr">
                    <a:lnL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4487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yline: figure 1">
            <a:extLst>
              <a:ext uri="{FF2B5EF4-FFF2-40B4-BE49-F238E27FC236}">
                <a16:creationId xmlns:a16="http://schemas.microsoft.com/office/drawing/2014/main" id="{C046BF06-96BD-49FC-A49C-8EF8DDFDFA50}"/>
              </a:ext>
            </a:extLst>
          </p:cNvPr>
          <p:cNvSpPr/>
          <p:nvPr/>
        </p:nvSpPr>
        <p:spPr>
          <a:xfrm>
            <a:off x="4511675" y="1333083"/>
            <a:ext cx="7346503" cy="4379585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rgbClr val="3b2f4e">
              <a:alpha val="10000"/>
            </a:srgb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70CE50-0EC1-4F40-A3F3-0641F9025B0B}"/>
              </a:ext>
            </a:extLst>
          </p:cNvPr>
          <p:cNvSpPr txBox="1"/>
          <p:nvPr/>
        </p:nvSpPr>
        <p:spPr>
          <a:xfrm>
            <a:off x="641042" y="3577557"/>
            <a:ext cx="3203575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BBD50B-5145-41D0-A0C7-8445B2B665F4}"/>
              </a:ext>
            </a:extLst>
          </p:cNvPr>
          <p:cNvSpPr txBox="1"/>
          <p:nvPr/>
        </p:nvSpPr>
        <p:spPr>
          <a:xfrm>
            <a:off x="637112" y="3101675"/>
            <a:ext cx="3203575" cy="369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Our office</a:t>
            </a:r>
            <a:endParaRPr lang="en-US" sz="1600" b="1" dirty="0">
              <a:solidFill>
                <a:srgbClr val="3b2f4e"/>
              </a:solidFill>
              <a:latin typeface="Montserrat ExtraBold" panose="000009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D7C42D-22AE-4B13-9109-108363F05F48}"/>
              </a:ext>
            </a:extLst>
          </p:cNvPr>
          <p:cNvSpPr txBox="1"/>
          <p:nvPr/>
        </p:nvSpPr>
        <p:spPr>
          <a:xfrm>
            <a:off x="641042" y="4627430"/>
            <a:ext cx="3203575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348 Robinson Lane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Wilmington, DE 19805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tel. 732-446-6722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11" name="Google Shape;70;p14">
            <a:extLst>
              <a:ext uri="{FF2B5EF4-FFF2-40B4-BE49-F238E27FC236}">
                <a16:creationId xmlns:a16="http://schemas.microsoft.com/office/drawing/2014/main" id="{8133C6E2-D916-4F87-98DE-3B0B080000AC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240087" cy="197435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4" name="Drawing 12">
            <a:extLst>
              <a:ext uri="{FF2B5EF4-FFF2-40B4-BE49-F238E27FC236}">
                <a16:creationId xmlns:a16="http://schemas.microsoft.com/office/drawing/2014/main" id="{25CF3689-0866-4AD7-A3ED-F063C24ECB9B}"/>
              </a:ext>
            </a:extLst>
          </p:cNvPr>
          <p:cNvSpPr/>
          <p:nvPr/>
        </p:nvSpPr>
        <p:spPr>
          <a:xfrm>
            <a:off x="5664476" y="2299857"/>
            <a:ext cx="383899" cy="457404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rgbClr val="a688fc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3b2f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94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Drawing 27" descr="Picture looks like as building, roof, tower&#10;&#10;">
            <a:extLst>
              <a:ext uri="{FF2B5EF4-FFF2-40B4-BE49-F238E27FC236}">
                <a16:creationId xmlns:a16="http://schemas.microsoft.com/office/drawing/2014/main" id="{D2B54279-3618-4C0E-B44D-D2391FFD2B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320223" y="-388298"/>
            <a:ext cx="13561505" cy="8979646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C4113747-77BC-47EE-B8C7-5418291FA8CA}"/>
              </a:ext>
            </a:extLst>
          </p:cNvPr>
          <p:cNvGrpSpPr/>
          <p:nvPr/>
        </p:nvGrpSpPr>
        <p:grpSpPr>
          <a:xfrm>
            <a:off x="-195194" y="-191539"/>
            <a:ext cx="13072993" cy="11354838"/>
            <a:chOff x="-195194" y="-191539"/>
            <a:chExt cx="13072993" cy="1135483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A6F37A2F-D6C0-4E91-8BA7-B03C48AE72B2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DD0F5978-8237-4ED7-AED1-5229850AE750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467A4E10-E7CA-488A-BF3F-42E4F3D75CCF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0B5470AA-A111-440D-8D49-ECA4A66A586E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4F3E671C-DE62-432D-980F-566A525B197E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CAFC72AE-E0D8-41F6-B1FD-114A45BF44CA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FCC418D2-6ED5-4DD4-9F3F-919047DBD700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3849DFDD-3193-44FB-83A6-96433A9FE6BB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C115820A-826B-442B-BD2D-9D4EC769C7B3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4C7668E0-0233-4036-8209-A2C143F4FE17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F4FBDC74-28A1-49FB-8DD3-C6FD3F984FCF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17AFB191-47F5-4B6E-AFBF-2F69B190C772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Polyline: figure 42">
              <a:extLst>
                <a:ext uri="{FF2B5EF4-FFF2-40B4-BE49-F238E27FC236}">
                  <a16:creationId xmlns:a16="http://schemas.microsoft.com/office/drawing/2014/main" id="{BB732924-7291-4679-A984-BA75A5FEC102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05F17539-F382-4ACD-99EC-5789EA9BFCE1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F8863D69-4DE0-4B30-AB3A-E3D48F493F9F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DF8D909A-B243-41FA-B6AD-34CA5EF1D40B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03286266-C3FA-48FE-B997-E9307400E45F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97FEE371-2EC1-41A6-9D07-02101D47E14B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DDDA0292-8F5C-46A7-B577-409D1CA63E56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27E35CFB-9A1D-4208-ABCA-C4A67161B48B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Slide number 5">
            <a:extLst>
              <a:ext uri="{FF2B5EF4-FFF2-40B4-BE49-F238E27FC236}">
                <a16:creationId xmlns:a16="http://schemas.microsoft.com/office/drawing/2014/main" id="{239D22B5-EDF4-4F1B-8F2D-633BF043D34D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chemeClr val="tx1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15</a:t>
            </a:fld>
            <a:endParaRPr lang="en-US" sz="1600" b="1" dirty="0">
              <a:solidFill>
                <a:schemeClr val="tx1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2" name="Google Shape;209;p28">
            <a:extLst>
              <a:ext uri="{FF2B5EF4-FFF2-40B4-BE49-F238E27FC236}">
                <a16:creationId xmlns:a16="http://schemas.microsoft.com/office/drawing/2014/main" id="{DF35F63F-BE01-4199-8EF5-77C401E7EDA7}"/>
              </a:ext>
            </a:extLst>
          </p:cNvPr>
          <p:cNvSpPr txBox="1">
            <a:spLocks/>
          </p:cNvSpPr>
          <p:nvPr/>
        </p:nvSpPr>
        <p:spPr>
          <a:xfrm>
            <a:off x="635596" y="911774"/>
            <a:ext cx="7081242" cy="1159800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9600" b="1" dirty="0">
                <a:latin typeface="Poppins" panose="00000500000000000000" pitchFamily="2" charset="0"/>
                <a:cs typeface="Poppins" panose="00000500000000000000" pitchFamily="2" charset="0"/>
              </a:rPr>
              <a:t>89,526,124</a:t>
            </a:r>
          </a:p>
        </p:txBody>
      </p:sp>
      <p:sp>
        <p:nvSpPr>
          <p:cNvPr id="3" name="Google Shape;210;p28">
            <a:extLst>
              <a:ext uri="{FF2B5EF4-FFF2-40B4-BE49-F238E27FC236}">
                <a16:creationId xmlns:a16="http://schemas.microsoft.com/office/drawing/2014/main" id="{D6D6BC76-2C9E-4801-889D-C32CCE322336}"/>
              </a:ext>
            </a:extLst>
          </p:cNvPr>
          <p:cNvSpPr txBox="1">
            <a:spLocks/>
          </p:cNvSpPr>
          <p:nvPr/>
        </p:nvSpPr>
        <p:spPr>
          <a:xfrm>
            <a:off x="635595" y="2168481"/>
            <a:ext cx="7161925" cy="464187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latin typeface="Lato Light" panose="020F0302020204030203" pitchFamily="34" charset="0"/>
              </a:rPr>
              <a:t>Whoa! That’s a big number, aren’t you proud?</a:t>
            </a:r>
          </a:p>
        </p:txBody>
      </p:sp>
      <p:cxnSp>
        <p:nvCxnSpPr>
          <p:cNvPr id="51" name="Straight with arrow 50">
            <a:extLst>
              <a:ext uri="{FF2B5EF4-FFF2-40B4-BE49-F238E27FC236}">
                <a16:creationId xmlns:a16="http://schemas.microsoft.com/office/drawing/2014/main" id="{03C73CF6-9F78-4F30-87F9-21A0D8898F28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071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8A74A0D-8D8C-4C36-8EF0-F66A5BB6B3C2}"/>
              </a:ext>
            </a:extLst>
          </p:cNvPr>
          <p:cNvGrpSpPr/>
          <p:nvPr/>
        </p:nvGrpSpPr>
        <p:grpSpPr>
          <a:xfrm>
            <a:off x="615498" y="843978"/>
            <a:ext cx="3248477" cy="1074034"/>
            <a:chOff x="746124" y="1243649"/>
            <a:chExt cx="3248477" cy="1074034"/>
          </a:xfrm>
        </p:grpSpPr>
        <p:sp>
          <p:nvSpPr>
            <p:cNvPr id="3" name="Google Shape;209;p28">
              <a:extLst>
                <a:ext uri="{FF2B5EF4-FFF2-40B4-BE49-F238E27FC236}">
                  <a16:creationId xmlns:a16="http://schemas.microsoft.com/office/drawing/2014/main" id="{454B9F59-F956-4329-9C23-E75A976A4D04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1243649"/>
              <a:ext cx="3248477" cy="587746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" sz="40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89,526,124$</a:t>
              </a:r>
            </a:p>
          </p:txBody>
        </p:sp>
        <p:sp>
          <p:nvSpPr>
            <p:cNvPr id="4" name="Google Shape;210;p28">
              <a:extLst>
                <a:ext uri="{FF2B5EF4-FFF2-40B4-BE49-F238E27FC236}">
                  <a16:creationId xmlns:a16="http://schemas.microsoft.com/office/drawing/2014/main" id="{ACDF9994-6A0B-4659-B0E5-F9B391969AA9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1928303"/>
              <a:ext cx="3240087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That’s a lot of money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94CA5FB-1D03-427C-8B03-16B8F2766449}"/>
              </a:ext>
            </a:extLst>
          </p:cNvPr>
          <p:cNvGrpSpPr/>
          <p:nvPr/>
        </p:nvGrpSpPr>
        <p:grpSpPr>
          <a:xfrm>
            <a:off x="4511675" y="2377224"/>
            <a:ext cx="5059590" cy="1180850"/>
            <a:chOff x="746124" y="2986719"/>
            <a:chExt cx="5059590" cy="1180850"/>
          </a:xfrm>
        </p:grpSpPr>
        <p:sp>
          <p:nvSpPr>
            <p:cNvPr id="6" name="Google Shape;209;p28">
              <a:extLst>
                <a:ext uri="{FF2B5EF4-FFF2-40B4-BE49-F238E27FC236}">
                  <a16:creationId xmlns:a16="http://schemas.microsoft.com/office/drawing/2014/main" id="{7531C557-8D7D-4750-B917-B974FCE14D34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2986719"/>
              <a:ext cx="5059590" cy="694561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-US" sz="40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185,244 users</a:t>
              </a:r>
            </a:p>
          </p:txBody>
        </p:sp>
        <p:sp>
          <p:nvSpPr>
            <p:cNvPr id="7" name="Google Shape;210;p28">
              <a:extLst>
                <a:ext uri="{FF2B5EF4-FFF2-40B4-BE49-F238E27FC236}">
                  <a16:creationId xmlns:a16="http://schemas.microsoft.com/office/drawing/2014/main" id="{B7FE5267-F910-48F9-9042-9C48ABC9F2F8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3778189"/>
              <a:ext cx="3154364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And a lot of users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433A1B9-BDA2-4FEE-BF52-592A42C4BDB4}"/>
              </a:ext>
            </a:extLst>
          </p:cNvPr>
          <p:cNvGrpSpPr/>
          <p:nvPr/>
        </p:nvGrpSpPr>
        <p:grpSpPr>
          <a:xfrm>
            <a:off x="8348889" y="4125147"/>
            <a:ext cx="2069647" cy="1180850"/>
            <a:chOff x="746124" y="4836605"/>
            <a:chExt cx="2069647" cy="1180850"/>
          </a:xfrm>
        </p:grpSpPr>
        <p:sp>
          <p:nvSpPr>
            <p:cNvPr id="9" name="Google Shape;209;p28">
              <a:extLst>
                <a:ext uri="{FF2B5EF4-FFF2-40B4-BE49-F238E27FC236}">
                  <a16:creationId xmlns:a16="http://schemas.microsoft.com/office/drawing/2014/main" id="{89A6CC8D-A24D-4604-954E-D210542616B8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4836605"/>
              <a:ext cx="2069647" cy="694562"/>
            </a:xfrm>
            <a:prstGeom prst="rect">
              <a:avLst/>
            </a:prstGeom>
          </p:spPr>
          <p:txBody>
            <a:bodyPr spcFirstLastPara="1" vert="horz" wrap="square" lIns="0" tIns="0" rIns="0" bIns="0" rtlCol="0" anchor="b" anchorCtr="0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spcBef>
                  <a:spcPts val="0"/>
                </a:spcBef>
              </a:pPr>
              <a:r>
                <a:rPr lang="en" sz="40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100%</a:t>
              </a:r>
            </a:p>
          </p:txBody>
        </p:sp>
        <p:sp>
          <p:nvSpPr>
            <p:cNvPr id="10" name="Google Shape;210;p28">
              <a:extLst>
                <a:ext uri="{FF2B5EF4-FFF2-40B4-BE49-F238E27FC236}">
                  <a16:creationId xmlns:a16="http://schemas.microsoft.com/office/drawing/2014/main" id="{7355681D-1FB3-4B67-9FBC-9DB7BF31952B}"/>
                </a:ext>
              </a:extLst>
            </p:cNvPr>
            <p:cNvSpPr txBox="1">
              <a:spLocks/>
            </p:cNvSpPr>
            <p:nvPr/>
          </p:nvSpPr>
          <p:spPr>
            <a:xfrm>
              <a:off x="746124" y="5628075"/>
              <a:ext cx="1806576" cy="389380"/>
            </a:xfrm>
            <a:prstGeom prst="rect">
              <a:avLst/>
            </a:prstGeom>
          </p:spPr>
          <p:txBody>
            <a:bodyPr spcFirstLastPara="1" vert="horz" wrap="square" lIns="0" tIns="0" rIns="0" bIns="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20000"/>
                </a:lnSpc>
                <a:spcBef>
                  <a:spcPts val="0"/>
                </a:spcBef>
                <a:buNone/>
              </a:pPr>
              <a:r>
                <a:rPr lang="en-US" sz="200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Total success!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3801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95F294EC-BDAD-4F4F-9635-07F9231E2420}"/>
              </a:ext>
            </a:extLst>
          </p:cNvPr>
          <p:cNvGrpSpPr/>
          <p:nvPr/>
        </p:nvGrpSpPr>
        <p:grpSpPr>
          <a:xfrm>
            <a:off x="4323799" y="1795728"/>
            <a:ext cx="7193514" cy="3670588"/>
            <a:chOff x="595755" y="1934812"/>
            <a:chExt cx="10943478" cy="367058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554DC675-510E-4D13-944B-968B7B7F6606}"/>
                </a:ext>
              </a:extLst>
            </p:cNvPr>
            <p:cNvSpPr txBox="1"/>
            <p:nvPr/>
          </p:nvSpPr>
          <p:spPr>
            <a:xfrm>
              <a:off x="731838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  <a:t>.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D95DCBF-0003-4B58-BA76-7DBB0A0D0A1C}"/>
                </a:ext>
              </a:extLst>
            </p:cNvPr>
            <p:cNvSpPr txBox="1"/>
            <p:nvPr/>
          </p:nvSpPr>
          <p:spPr>
            <a:xfrm>
              <a:off x="4513263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0D72CB2-5EF7-4973-BB08-3C0E9DCC5FAC}"/>
                </a:ext>
              </a:extLst>
            </p:cNvPr>
            <p:cNvSpPr txBox="1"/>
            <p:nvPr/>
          </p:nvSpPr>
          <p:spPr>
            <a:xfrm>
              <a:off x="1697395" y="2022375"/>
              <a:ext cx="2038777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C85A781-E1E1-4790-9F41-8A2CE19A18A2}"/>
                </a:ext>
              </a:extLst>
            </p:cNvPr>
            <p:cNvSpPr txBox="1"/>
            <p:nvPr/>
          </p:nvSpPr>
          <p:spPr>
            <a:xfrm>
              <a:off x="595755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01.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23A31ED-C29F-4B07-AC58-33F27EDA1A52}"/>
                </a:ext>
              </a:extLst>
            </p:cNvPr>
            <p:cNvSpPr txBox="1"/>
            <p:nvPr/>
          </p:nvSpPr>
          <p:spPr>
            <a:xfrm>
              <a:off x="5477454" y="2022375"/>
              <a:ext cx="2149495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1355A03-6B77-45A3-8CED-80099A8881D4}"/>
                </a:ext>
              </a:extLst>
            </p:cNvPr>
            <p:cNvSpPr txBox="1"/>
            <p:nvPr/>
          </p:nvSpPr>
          <p:spPr>
            <a:xfrm>
              <a:off x="4477248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02.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0899EE-637C-4359-8625-8976189C3955}"/>
                </a:ext>
              </a:extLst>
            </p:cNvPr>
            <p:cNvSpPr txBox="1"/>
            <p:nvPr/>
          </p:nvSpPr>
          <p:spPr>
            <a:xfrm>
              <a:off x="8251150" y="247784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7EEF7B-D05B-4352-925D-AF02D05F265A}"/>
                </a:ext>
              </a:extLst>
            </p:cNvPr>
            <p:cNvSpPr txBox="1"/>
            <p:nvPr/>
          </p:nvSpPr>
          <p:spPr>
            <a:xfrm>
              <a:off x="9215341" y="2022375"/>
              <a:ext cx="2323892" cy="468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0BA179-116A-40C8-BDDE-234125F44304}"/>
                </a:ext>
              </a:extLst>
            </p:cNvPr>
            <p:cNvSpPr txBox="1"/>
            <p:nvPr/>
          </p:nvSpPr>
          <p:spPr>
            <a:xfrm>
              <a:off x="8215137" y="193481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688f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3</a:t>
              </a: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A5DEE1-C4B7-4D6F-98D5-68A5EA8A3FB6}"/>
                </a:ext>
              </a:extLst>
            </p:cNvPr>
            <p:cNvSpPr txBox="1"/>
            <p:nvPr/>
          </p:nvSpPr>
          <p:spPr>
            <a:xfrm>
              <a:off x="731838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  <a:t>.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1EFE59E-6D85-416F-963A-5AE675DB6E33}"/>
                </a:ext>
              </a:extLst>
            </p:cNvPr>
            <p:cNvSpPr txBox="1"/>
            <p:nvPr/>
          </p:nvSpPr>
          <p:spPr>
            <a:xfrm>
              <a:off x="4513263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97CFC26-6B3D-4B93-9025-D9FB7CAEC220}"/>
                </a:ext>
              </a:extLst>
            </p:cNvPr>
            <p:cNvSpPr txBox="1"/>
            <p:nvPr/>
          </p:nvSpPr>
          <p:spPr>
            <a:xfrm>
              <a:off x="1697395" y="3908625"/>
              <a:ext cx="2038777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5112901-97F6-4A54-9D80-A1BB0DC2E3D5}"/>
                </a:ext>
              </a:extLst>
            </p:cNvPr>
            <p:cNvSpPr txBox="1"/>
            <p:nvPr/>
          </p:nvSpPr>
          <p:spPr>
            <a:xfrm>
              <a:off x="697185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688f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4</a:t>
              </a: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508E5D2-2318-4610-A756-9C694E76CB7A}"/>
                </a:ext>
              </a:extLst>
            </p:cNvPr>
            <p:cNvSpPr txBox="1"/>
            <p:nvPr/>
          </p:nvSpPr>
          <p:spPr>
            <a:xfrm>
              <a:off x="5477454" y="3908625"/>
              <a:ext cx="2149495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4E1199-F6D5-4313-916D-002742B5618A}"/>
                </a:ext>
              </a:extLst>
            </p:cNvPr>
            <p:cNvSpPr txBox="1"/>
            <p:nvPr/>
          </p:nvSpPr>
          <p:spPr>
            <a:xfrm>
              <a:off x="4477248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688f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5</a:t>
              </a: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B9E4D1C-4C70-464D-AE8F-674CC602D560}"/>
                </a:ext>
              </a:extLst>
            </p:cNvPr>
            <p:cNvSpPr txBox="1"/>
            <p:nvPr/>
          </p:nvSpPr>
          <p:spPr>
            <a:xfrm>
              <a:off x="8251150" y="4364098"/>
              <a:ext cx="3203575" cy="124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Lorem ipsum dolor sit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amet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consectetur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adipiscing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elit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, sed do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eiusmod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tempor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incididunt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ut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labore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et dolore magna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aliqua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</a:t>
              </a:r>
              <a:br>
                <a:rPr lang="en-US" sz="1050" dirty="0">
                  <a:solidFill>
                    <a:srgbClr val="3b2f4e"/>
                  </a:solidFill>
                  <a:latin typeface="Lato" panose="020F0502020204030203" pitchFamily="34" charset="0"/>
                </a:rPr>
              </a:b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A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condimentum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vitae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sapien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pellentesque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 habitant </a:t>
              </a:r>
              <a:r>
                <a:rPr lang="en-US" sz="1050" dirty="0" err="1">
                  <a:solidFill>
                    <a:srgbClr val="3b2f4e"/>
                  </a:solidFill>
                  <a:latin typeface="Lato Light" panose="020F0302020204030203" pitchFamily="34" charset="0"/>
                </a:rPr>
                <a:t>morbi</a:t>
              </a:r>
              <a:r>
                <a:rPr lang="en-US" sz="1050" dirty="0">
                  <a:solidFill>
                    <a:srgbClr val="3b2f4e"/>
                  </a:solidFill>
                  <a:latin typeface="Lato Light" panose="020F0302020204030203" pitchFamily="34" charset="0"/>
                </a:rPr>
                <a:t>. </a:t>
              </a:r>
              <a:endParaRPr lang="en-US" sz="1050" dirty="0">
                <a:solidFill>
                  <a:srgbClr val="3b2f4e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EDC9385-1821-4EB7-BE25-8CA759D67AD7}"/>
                </a:ext>
              </a:extLst>
            </p:cNvPr>
            <p:cNvSpPr txBox="1"/>
            <p:nvPr/>
          </p:nvSpPr>
          <p:spPr>
            <a:xfrm>
              <a:off x="9215341" y="3908625"/>
              <a:ext cx="2323892" cy="4649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Lorem ipsum</a:t>
              </a:r>
              <a:b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</a:br>
              <a:r>
                <a:rPr lang="en-US" sz="1050" b="1" dirty="0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dolor sit </a:t>
              </a:r>
              <a:r>
                <a:rPr lang="en-US" sz="1050" b="1" dirty="0" err="1">
                  <a:solidFill>
                    <a:srgbClr val="3b2f4e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amet</a:t>
              </a:r>
              <a:endParaRPr lang="en-US" sz="1050" b="1" dirty="0">
                <a:solidFill>
                  <a:srgbClr val="3b2f4e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B0668FA-548B-4F5A-A6DD-9E1C29B9EC7B}"/>
                </a:ext>
              </a:extLst>
            </p:cNvPr>
            <p:cNvSpPr txBox="1"/>
            <p:nvPr/>
          </p:nvSpPr>
          <p:spPr>
            <a:xfrm>
              <a:off x="8215137" y="3821062"/>
              <a:ext cx="1215258" cy="577979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0</a:t>
              </a:r>
              <a:r>
                <a:rPr lang="en-US" sz="2800" b="1" dirty="0">
                  <a:solidFill>
                    <a:srgbClr val="a688fc"/>
                  </a:solidFill>
                  <a:latin typeface="Montserrat ExtraBold" panose="00000900000000000000" pitchFamily="2" charset="-52"/>
                  <a:cs typeface="Poppins" panose="00000500000000000000" pitchFamily="2" charset="0"/>
                </a:rPr>
                <a:t>6</a:t>
              </a:r>
              <a:r>
                <a:rPr lang="en-US" sz="2800" b="1" dirty="0">
                  <a:solidFill>
                    <a:srgbClr val="a688fc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.</a:t>
              </a:r>
              <a:endParaRPr lang="en-US" sz="2800" b="1" dirty="0">
                <a:solidFill>
                  <a:srgbClr val="7c4efd"/>
                </a:solidFill>
                <a:latin typeface="Montserrat ExtraBold" panose="00000900000000000000" pitchFamily="2" charset="-52"/>
                <a:cs typeface="Poppins" panose="00000500000000000000" pitchFamily="2" charset="0"/>
              </a:endParaRPr>
            </a:p>
          </p:txBody>
        </p:sp>
      </p:grpSp>
      <p:sp>
        <p:nvSpPr>
          <p:cNvPr id="21" name="Google Shape;70;p14">
            <a:extLst>
              <a:ext uri="{FF2B5EF4-FFF2-40B4-BE49-F238E27FC236}">
                <a16:creationId xmlns:a16="http://schemas.microsoft.com/office/drawing/2014/main" id="{E65C1DA9-FE6A-4F49-8757-8F81EE4F103E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047181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70;p14">
            <a:extLst>
              <a:ext uri="{FF2B5EF4-FFF2-40B4-BE49-F238E27FC236}">
                <a16:creationId xmlns:a16="http://schemas.microsoft.com/office/drawing/2014/main" id="{B37B4933-C98C-4899-B34F-CA90AAEE8345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32" name="Google Shape;70;p14">
            <a:extLst>
              <a:ext uri="{FF2B5EF4-FFF2-40B4-BE49-F238E27FC236}">
                <a16:creationId xmlns:a16="http://schemas.microsoft.com/office/drawing/2014/main" id="{84493E23-8389-421D-92F1-27F225C8B1D8}"/>
              </a:ext>
            </a:extLst>
          </p:cNvPr>
          <p:cNvSpPr txBox="1">
            <a:spLocks/>
          </p:cNvSpPr>
          <p:nvPr/>
        </p:nvSpPr>
        <p:spPr>
          <a:xfrm>
            <a:off x="8329834" y="754328"/>
            <a:ext cx="3870633" cy="7332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Your example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8BF90AA7-63D1-466B-AD24-4C444E394E98}"/>
              </a:ext>
            </a:extLst>
          </p:cNvPr>
          <p:cNvGrpSpPr/>
          <p:nvPr/>
        </p:nvGrpSpPr>
        <p:grpSpPr>
          <a:xfrm>
            <a:off x="4474368" y="2019300"/>
            <a:ext cx="7970002" cy="3415146"/>
            <a:chOff x="3390900" y="1487596"/>
            <a:chExt cx="9053470" cy="422507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3DC94C3-ADE8-4E76-ACBB-812301F38F9A}"/>
                </a:ext>
              </a:extLst>
            </p:cNvPr>
            <p:cNvGrpSpPr/>
            <p:nvPr/>
          </p:nvGrpSpPr>
          <p:grpSpPr>
            <a:xfrm>
              <a:off x="3390900" y="1487596"/>
              <a:ext cx="9053470" cy="1369471"/>
              <a:chOff x="3390900" y="1675388"/>
              <a:chExt cx="9053470" cy="2267234"/>
            </a:xfrm>
          </p:grpSpPr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783117C9-BF1F-41FE-A78D-DBFA8762585F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688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0CCA206-81BD-4CB0-A43D-10708EC1194A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3b2f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27CE8BC-1D48-49D7-8733-E5AA1353E6CD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Google Shape;70;p14">
                <a:extLst>
                  <a:ext uri="{FF2B5EF4-FFF2-40B4-BE49-F238E27FC236}">
                    <a16:creationId xmlns:a16="http://schemas.microsoft.com/office/drawing/2014/main" id="{9BBA879D-81EF-4D21-A47C-215FA4A97B4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44" name="Google Shape;70;p14">
                <a:extLst>
                  <a:ext uri="{FF2B5EF4-FFF2-40B4-BE49-F238E27FC236}">
                    <a16:creationId xmlns:a16="http://schemas.microsoft.com/office/drawing/2014/main" id="{5BE727C2-ED3B-4AD2-86A9-34A1A61DFC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11770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45" name="Google Shape;70;p14">
                <a:extLst>
                  <a:ext uri="{FF2B5EF4-FFF2-40B4-BE49-F238E27FC236}">
                    <a16:creationId xmlns:a16="http://schemas.microsoft.com/office/drawing/2014/main" id="{C623094D-BB70-45CA-86EC-8088B30960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EC341D10-23BE-4517-8CAF-DACC3EC55881}"/>
                </a:ext>
              </a:extLst>
            </p:cNvPr>
            <p:cNvGrpSpPr/>
            <p:nvPr/>
          </p:nvGrpSpPr>
          <p:grpSpPr>
            <a:xfrm>
              <a:off x="3390900" y="2915398"/>
              <a:ext cx="9053470" cy="1369471"/>
              <a:chOff x="3390900" y="1675388"/>
              <a:chExt cx="9053470" cy="2267234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7D6BC3A2-55E5-457B-BA72-B1DDD689E946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688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16363B07-FB99-45E0-88A1-606860F07E00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3b2f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18291F3E-320B-474D-9C22-19904C0F5690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Google Shape;70;p14">
                <a:extLst>
                  <a:ext uri="{FF2B5EF4-FFF2-40B4-BE49-F238E27FC236}">
                    <a16:creationId xmlns:a16="http://schemas.microsoft.com/office/drawing/2014/main" id="{E4E559EE-8E07-4B6F-AF72-AABBD6392C9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55" name="Google Shape;70;p14">
                <a:extLst>
                  <a:ext uri="{FF2B5EF4-FFF2-40B4-BE49-F238E27FC236}">
                    <a16:creationId xmlns:a16="http://schemas.microsoft.com/office/drawing/2014/main" id="{A0AFFD7F-AD7E-4F30-B7A9-71D0A59A53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34669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56" name="Google Shape;70;p14">
                <a:extLst>
                  <a:ext uri="{FF2B5EF4-FFF2-40B4-BE49-F238E27FC236}">
                    <a16:creationId xmlns:a16="http://schemas.microsoft.com/office/drawing/2014/main" id="{C18F2744-BF0A-4BCC-B7B2-3E5647BAF33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4F19C4BE-420D-44ED-B694-E50D81C03378}"/>
                </a:ext>
              </a:extLst>
            </p:cNvPr>
            <p:cNvGrpSpPr/>
            <p:nvPr/>
          </p:nvGrpSpPr>
          <p:grpSpPr>
            <a:xfrm>
              <a:off x="3390900" y="4343200"/>
              <a:ext cx="9053470" cy="1369471"/>
              <a:chOff x="3390900" y="1675388"/>
              <a:chExt cx="9053470" cy="2267234"/>
            </a:xfrm>
          </p:grpSpPr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DA0E677A-F6CA-4CC2-AC42-25AE3FFFA1CB}"/>
                  </a:ext>
                </a:extLst>
              </p:cNvPr>
              <p:cNvSpPr/>
              <p:nvPr/>
            </p:nvSpPr>
            <p:spPr>
              <a:xfrm>
                <a:off x="9845178" y="1754109"/>
                <a:ext cx="2599192" cy="731758"/>
              </a:xfrm>
              <a:prstGeom prst="rect">
                <a:avLst/>
              </a:prstGeom>
              <a:solidFill>
                <a:srgbClr val="a688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2A9DEC1-01D0-41AE-BFC8-DB99B15731A0}"/>
                  </a:ext>
                </a:extLst>
              </p:cNvPr>
              <p:cNvSpPr/>
              <p:nvPr/>
            </p:nvSpPr>
            <p:spPr>
              <a:xfrm>
                <a:off x="5448300" y="2482486"/>
                <a:ext cx="6996070" cy="731758"/>
              </a:xfrm>
              <a:prstGeom prst="rect">
                <a:avLst/>
              </a:prstGeom>
              <a:solidFill>
                <a:srgbClr val="3b2f4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BC01563F-D7DD-4921-9672-59C4E9EC658C}"/>
                  </a:ext>
                </a:extLst>
              </p:cNvPr>
              <p:cNvSpPr/>
              <p:nvPr/>
            </p:nvSpPr>
            <p:spPr>
              <a:xfrm>
                <a:off x="3390900" y="3210864"/>
                <a:ext cx="9053470" cy="731758"/>
              </a:xfrm>
              <a:prstGeom prst="rect">
                <a:avLst/>
              </a:prstGeom>
              <a:solidFill>
                <a:srgbClr val="364A6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Google Shape;70;p14">
                <a:extLst>
                  <a:ext uri="{FF2B5EF4-FFF2-40B4-BE49-F238E27FC236}">
                    <a16:creationId xmlns:a16="http://schemas.microsoft.com/office/drawing/2014/main" id="{FC0E9EA8-BB13-4C39-96AE-721635FA81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061268" y="1675388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01</a:t>
                </a:r>
              </a:p>
            </p:txBody>
          </p:sp>
          <p:sp>
            <p:nvSpPr>
              <p:cNvPr id="62" name="Google Shape;70;p14">
                <a:extLst>
                  <a:ext uri="{FF2B5EF4-FFF2-40B4-BE49-F238E27FC236}">
                    <a16:creationId xmlns:a16="http://schemas.microsoft.com/office/drawing/2014/main" id="{DC19320D-38D8-47BB-BE17-1A767CE7A1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05154" y="2411770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02</a:t>
                </a:r>
              </a:p>
            </p:txBody>
          </p:sp>
          <p:sp>
            <p:nvSpPr>
              <p:cNvPr id="63" name="Google Shape;70;p14">
                <a:extLst>
                  <a:ext uri="{FF2B5EF4-FFF2-40B4-BE49-F238E27FC236}">
                    <a16:creationId xmlns:a16="http://schemas.microsoft.com/office/drawing/2014/main" id="{E02FDE87-174A-4FA7-A197-359E46B6FF7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577277" y="3134811"/>
                <a:ext cx="1506846" cy="733272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>
                <a:lvl1pPr algn="l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4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>
                  <a:lnSpc>
                    <a:spcPct val="130000"/>
                  </a:lnSpc>
                  <a:spcBef>
                    <a:spcPts val="0"/>
                  </a:spcBef>
                </a:pPr>
                <a:r>
                  <a:rPr lang="en-US" sz="2400" dirty="0">
                    <a:solidFill>
                      <a:srgbClr val="fcfcfc"/>
                    </a:solidFill>
                    <a:latin typeface="Poppins" panose="00000500000000000000" pitchFamily="2" charset="0"/>
                    <a:cs typeface="Poppins" panose="00000500000000000000" pitchFamily="2" charset="0"/>
                  </a:rPr>
                  <a:t>03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488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9BED15D9-5BC2-438C-B4FB-EA302DDEBB27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D7D313FC-087A-4563-85D5-3B33AD642D24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3b2f4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9DD4A42-A12E-428B-AE21-E6B2A06D94BD}"/>
              </a:ext>
            </a:extLst>
          </p:cNvPr>
          <p:cNvGrpSpPr/>
          <p:nvPr/>
        </p:nvGrpSpPr>
        <p:grpSpPr>
          <a:xfrm>
            <a:off x="4511676" y="796352"/>
            <a:ext cx="5926093" cy="5188523"/>
            <a:chOff x="4511676" y="796352"/>
            <a:chExt cx="5926093" cy="518852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7D9FEC8-E0BB-4AD3-BF6D-7E8A1D0FEC86}"/>
                </a:ext>
              </a:extLst>
            </p:cNvPr>
            <p:cNvGrpSpPr/>
            <p:nvPr/>
          </p:nvGrpSpPr>
          <p:grpSpPr>
            <a:xfrm rot="16200000">
              <a:off x="5689000" y="1720708"/>
              <a:ext cx="2833876" cy="5188523"/>
              <a:chOff x="7525636" y="364534"/>
              <a:chExt cx="2905626" cy="5319890"/>
            </a:xfrm>
          </p:grpSpPr>
          <p:pic>
            <p:nvPicPr>
              <p:cNvPr id="40" name="Drawing 39">
                <a:extLst>
                  <a:ext uri="{FF2B5EF4-FFF2-40B4-BE49-F238E27FC236}">
                    <a16:creationId xmlns:a16="http://schemas.microsoft.com/office/drawing/2014/main" id="{AA09B078-F3A6-4C22-97DD-FB84065F51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5636" y="364534"/>
                <a:ext cx="2905626" cy="5319890"/>
              </a:xfrm>
              <a:prstGeom prst="rect">
                <a:avLst/>
              </a:prstGeom>
            </p:spPr>
          </p:pic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1250B7A-8A2C-4120-8415-346315F68EC6}"/>
                  </a:ext>
                </a:extLst>
              </p:cNvPr>
              <p:cNvSpPr/>
              <p:nvPr/>
            </p:nvSpPr>
            <p:spPr>
              <a:xfrm>
                <a:off x="7893843" y="688181"/>
                <a:ext cx="2169320" cy="4682220"/>
              </a:xfrm>
              <a:prstGeom prst="roundRect">
                <a:avLst>
                  <a:gd name="adj" fmla="val 10242"/>
                </a:avLst>
              </a:prstGeom>
              <a:solidFill>
                <a:srgbClr val="fcfc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558A6BE-9DB2-4C5D-9574-7728085A180D}"/>
                </a:ext>
              </a:extLst>
            </p:cNvPr>
            <p:cNvGrpSpPr/>
            <p:nvPr/>
          </p:nvGrpSpPr>
          <p:grpSpPr>
            <a:xfrm>
              <a:off x="7603893" y="796352"/>
              <a:ext cx="2833876" cy="5188523"/>
              <a:chOff x="7525636" y="364534"/>
              <a:chExt cx="2905626" cy="5319890"/>
            </a:xfrm>
          </p:grpSpPr>
          <p:pic>
            <p:nvPicPr>
              <p:cNvPr id="34" name="Drawing 33">
                <a:extLst>
                  <a:ext uri="{FF2B5EF4-FFF2-40B4-BE49-F238E27FC236}">
                    <a16:creationId xmlns:a16="http://schemas.microsoft.com/office/drawing/2014/main" id="{6814337A-3579-4B47-90B5-11FC41F343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25636" y="364534"/>
                <a:ext cx="2905626" cy="5319890"/>
              </a:xfrm>
              <a:prstGeom prst="rect">
                <a:avLst/>
              </a:prstGeom>
            </p:spPr>
          </p:pic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56F1BBB3-BE8A-4C4D-BFC2-AED15D7A51D0}"/>
                  </a:ext>
                </a:extLst>
              </p:cNvPr>
              <p:cNvSpPr/>
              <p:nvPr/>
            </p:nvSpPr>
            <p:spPr>
              <a:xfrm>
                <a:off x="7893843" y="688181"/>
                <a:ext cx="2169320" cy="4682220"/>
              </a:xfrm>
              <a:prstGeom prst="roundRect">
                <a:avLst>
                  <a:gd name="adj" fmla="val 10242"/>
                </a:avLst>
              </a:prstGeom>
              <a:solidFill>
                <a:srgbClr val="fcfc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6267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Drawing 47" descr="Picture looks like as external, Man, water, worth&#10;&#10;">
            <a:extLst>
              <a:ext uri="{FF2B5EF4-FFF2-40B4-BE49-F238E27FC236}">
                <a16:creationId xmlns:a16="http://schemas.microsoft.com/office/drawing/2014/main" id="{91832639-CBD1-4B2E-86AD-2E124B4C90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845" y="-330101"/>
            <a:ext cx="11180635" cy="7453757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3A046DE-4A76-4618-B17C-4031AE742E7F}"/>
              </a:ext>
            </a:extLst>
          </p:cNvPr>
          <p:cNvSpPr/>
          <p:nvPr/>
        </p:nvSpPr>
        <p:spPr>
          <a:xfrm>
            <a:off x="-1575126" y="-1248228"/>
            <a:ext cx="7671126" cy="9428574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FFA55DDC-FC38-47CC-A837-B146E438C954}"/>
              </a:ext>
            </a:extLst>
          </p:cNvPr>
          <p:cNvSpPr txBox="1">
            <a:spLocks/>
          </p:cNvSpPr>
          <p:nvPr/>
        </p:nvSpPr>
        <p:spPr>
          <a:xfrm>
            <a:off x="641042" y="464045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8800" b="1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Hello!</a:t>
            </a:r>
            <a:endParaRPr lang="en-US" sz="8800" b="1" dirty="0">
              <a:solidFill>
                <a:srgbClr val="3b2f4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7" name="Slide number 5">
            <a:extLst>
              <a:ext uri="{FF2B5EF4-FFF2-40B4-BE49-F238E27FC236}">
                <a16:creationId xmlns:a16="http://schemas.microsoft.com/office/drawing/2014/main" id="{F2B20569-D925-4DA5-BCF8-F4A493A5934B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2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152981-E86A-4A0E-B83E-0786421E6EEF}"/>
              </a:ext>
            </a:extLst>
          </p:cNvPr>
          <p:cNvSpPr txBox="1"/>
          <p:nvPr/>
        </p:nvSpPr>
        <p:spPr>
          <a:xfrm>
            <a:off x="642143" y="3567655"/>
            <a:ext cx="3203575" cy="782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rgbClr val="3b2f4e"/>
                </a:solidFill>
                <a:latin typeface="Lato Light" panose="020F0302020204030203" pitchFamily="34" charset="0"/>
              </a:rPr>
              <a:t>I am here because I love to give presentations.</a:t>
            </a:r>
            <a:endParaRPr lang="en-US" sz="1600" dirty="0">
              <a:solidFill>
                <a:srgbClr val="3b2f4e"/>
              </a:solidFill>
              <a:latin typeface="Lato Light" panose="020F03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463F42-172E-4BE0-957E-A3F0A679A19C}"/>
              </a:ext>
            </a:extLst>
          </p:cNvPr>
          <p:cNvSpPr txBox="1"/>
          <p:nvPr/>
        </p:nvSpPr>
        <p:spPr>
          <a:xfrm>
            <a:off x="642143" y="3023767"/>
            <a:ext cx="3203575" cy="426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 am John Smith </a:t>
            </a:r>
            <a:endParaRPr lang="en-US" sz="1600" b="1" dirty="0">
              <a:solidFill>
                <a:srgbClr val="3b2f4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3D9F12-AAA7-481D-88EE-995ED5204AB6}"/>
              </a:ext>
            </a:extLst>
          </p:cNvPr>
          <p:cNvSpPr txBox="1"/>
          <p:nvPr/>
        </p:nvSpPr>
        <p:spPr>
          <a:xfrm>
            <a:off x="642143" y="4467152"/>
            <a:ext cx="3203575" cy="790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>
                <a:solidFill>
                  <a:srgbClr val="3b2f4e"/>
                </a:solidFill>
                <a:latin typeface="Lato Light" panose="020F0302020204030203" pitchFamily="34" charset="0"/>
              </a:rPr>
              <a:t>You can find me at @username</a:t>
            </a:r>
          </a:p>
          <a:p>
            <a:pPr>
              <a:lnSpc>
                <a:spcPct val="150000"/>
              </a:lnSpc>
            </a:pPr>
            <a:r>
              <a:rPr lang="en-US" sz="1600">
                <a:solidFill>
                  <a:srgbClr val="3b2f4e"/>
                </a:solidFill>
                <a:latin typeface="Lato Light" panose="020F0302020204030203" pitchFamily="34" charset="0"/>
              </a:rPr>
              <a:t>Call me at +1 555 1829</a:t>
            </a:r>
            <a:endParaRPr lang="en-US" sz="1600" dirty="0">
              <a:solidFill>
                <a:srgbClr val="3b2f4e"/>
              </a:solidFill>
              <a:latin typeface="Lato Light" panose="020F0302020204030203" pitchFamily="34" charset="0"/>
            </a:endParaRPr>
          </a:p>
        </p:txBody>
      </p:sp>
      <p:cxnSp>
        <p:nvCxnSpPr>
          <p:cNvPr id="10" name="Straight with arrow 9">
            <a:extLst>
              <a:ext uri="{FF2B5EF4-FFF2-40B4-BE49-F238E27FC236}">
                <a16:creationId xmlns:a16="http://schemas.microsoft.com/office/drawing/2014/main" id="{1F4E87C3-9C61-4F32-8844-FD98D2D11920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14688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CF62771E-D736-4047-B358-D8AE71266738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209433D0-68B2-4BE1-8BB6-F30C916FC1E1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3b2f4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015D20-0EE0-4887-8A3D-18604BD5CA7F}"/>
              </a:ext>
            </a:extLst>
          </p:cNvPr>
          <p:cNvGrpSpPr/>
          <p:nvPr/>
        </p:nvGrpSpPr>
        <p:grpSpPr>
          <a:xfrm>
            <a:off x="3771901" y="596899"/>
            <a:ext cx="6948930" cy="5592771"/>
            <a:chOff x="4187613" y="213097"/>
            <a:chExt cx="7010086" cy="5641992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77513BC-5FCC-48F4-9580-8968C8909AFF}"/>
                </a:ext>
              </a:extLst>
            </p:cNvPr>
            <p:cNvGrpSpPr/>
            <p:nvPr/>
          </p:nvGrpSpPr>
          <p:grpSpPr>
            <a:xfrm rot="16200000">
              <a:off x="4900717" y="410445"/>
              <a:ext cx="4215784" cy="5641992"/>
              <a:chOff x="6981915" y="213097"/>
              <a:chExt cx="4215784" cy="5641992"/>
            </a:xfrm>
          </p:grpSpPr>
          <p:pic>
            <p:nvPicPr>
              <p:cNvPr id="35" name="Drawing 34">
                <a:extLst>
                  <a:ext uri="{FF2B5EF4-FFF2-40B4-BE49-F238E27FC236}">
                    <a16:creationId xmlns:a16="http://schemas.microsoft.com/office/drawing/2014/main" id="{774D76CB-92D4-4C32-A90B-ADBE63EC602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6268811" y="926201"/>
                <a:ext cx="5641992" cy="4215784"/>
              </a:xfrm>
              <a:prstGeom prst="rect">
                <a:avLst/>
              </a:prstGeom>
            </p:spPr>
          </p:pic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D74BF5DF-7720-4A12-8B33-2D0AB1A604F3}"/>
                  </a:ext>
                </a:extLst>
              </p:cNvPr>
              <p:cNvSpPr/>
              <p:nvPr/>
            </p:nvSpPr>
            <p:spPr>
              <a:xfrm>
                <a:off x="7343774" y="692941"/>
                <a:ext cx="3469481" cy="4631533"/>
              </a:xfrm>
              <a:prstGeom prst="roundRect">
                <a:avLst>
                  <a:gd name="adj" fmla="val 1802"/>
                </a:avLst>
              </a:prstGeom>
              <a:solidFill>
                <a:srgbClr val="fcfc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  <a:p>
                <a:pPr algn="ctr"/>
                <a:endParaRPr lang="en-US" dirty="0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6F932437-9F61-4640-89BB-779D0966F59B}"/>
                </a:ext>
              </a:extLst>
            </p:cNvPr>
            <p:cNvGrpSpPr/>
            <p:nvPr/>
          </p:nvGrpSpPr>
          <p:grpSpPr>
            <a:xfrm>
              <a:off x="6981915" y="213097"/>
              <a:ext cx="4215784" cy="5641992"/>
              <a:chOff x="6981915" y="213097"/>
              <a:chExt cx="4215784" cy="5641992"/>
            </a:xfrm>
          </p:grpSpPr>
          <p:pic>
            <p:nvPicPr>
              <p:cNvPr id="30" name="Drawing 29">
                <a:extLst>
                  <a:ext uri="{FF2B5EF4-FFF2-40B4-BE49-F238E27FC236}">
                    <a16:creationId xmlns:a16="http://schemas.microsoft.com/office/drawing/2014/main" id="{0FEA302B-EB5B-4EA4-BA4E-D7626DAEA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6268811" y="926201"/>
                <a:ext cx="5641992" cy="4215784"/>
              </a:xfrm>
              <a:prstGeom prst="rect">
                <a:avLst/>
              </a:prstGeom>
            </p:spPr>
          </p:pic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83BAE71-BC90-49E6-A82B-4E6D0D112D84}"/>
                  </a:ext>
                </a:extLst>
              </p:cNvPr>
              <p:cNvSpPr/>
              <p:nvPr/>
            </p:nvSpPr>
            <p:spPr>
              <a:xfrm>
                <a:off x="7343774" y="692941"/>
                <a:ext cx="3469481" cy="4631533"/>
              </a:xfrm>
              <a:prstGeom prst="roundRect">
                <a:avLst>
                  <a:gd name="adj" fmla="val 1802"/>
                </a:avLst>
              </a:prstGeom>
              <a:solidFill>
                <a:srgbClr val="fcfcf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Place your</a:t>
                </a:r>
                <a:endParaRPr lang="uk-UA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endParaRPr>
              </a:p>
              <a:p>
                <a:pPr algn="ctr"/>
                <a:r>
                  <a:rPr lang="en-US" dirty="0">
                    <a:solidFill>
                      <a:srgbClr val="3b2f4e"/>
                    </a:solidFill>
                    <a:latin typeface="Montserrat Light" panose="00000400000000000000" pitchFamily="2" charset="-52"/>
                    <a:ea typeface="Muli"/>
                    <a:cs typeface="Muli"/>
                    <a:sym typeface="Muli"/>
                  </a:rPr>
                  <a:t>screenshot here</a:t>
                </a:r>
              </a:p>
              <a:p>
                <a:pPr algn="ctr"/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8265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FA786D40-3C86-41FE-A98D-84B0EBEB9EB9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6" name="Google Shape;267;p33">
            <a:extLst>
              <a:ext uri="{FF2B5EF4-FFF2-40B4-BE49-F238E27FC236}">
                <a16:creationId xmlns:a16="http://schemas.microsoft.com/office/drawing/2014/main" id="{27F92D01-8B62-4192-B690-8BDE6E316C9C}"/>
              </a:ext>
            </a:extLst>
          </p:cNvPr>
          <p:cNvSpPr txBox="1">
            <a:spLocks/>
          </p:cNvSpPr>
          <p:nvPr/>
        </p:nvSpPr>
        <p:spPr>
          <a:xfrm>
            <a:off x="623888" y="2990726"/>
            <a:ext cx="3240087" cy="86179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3b2f4e"/>
                </a:solidFill>
                <a:latin typeface="Lato Light" panose="020F0302020204030203" pitchFamily="34" charset="0"/>
              </a:rPr>
              <a:t>Show and explain your web, app or software projects using these gadget templates.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81C3946-6FF0-4543-B916-3B2A45EC08B3}"/>
              </a:ext>
            </a:extLst>
          </p:cNvPr>
          <p:cNvGrpSpPr/>
          <p:nvPr/>
        </p:nvGrpSpPr>
        <p:grpSpPr>
          <a:xfrm>
            <a:off x="2946401" y="52209"/>
            <a:ext cx="9194800" cy="6958625"/>
            <a:chOff x="3428819" y="-227955"/>
            <a:chExt cx="9061839" cy="6858000"/>
          </a:xfrm>
        </p:grpSpPr>
        <p:pic>
          <p:nvPicPr>
            <p:cNvPr id="28" name="Drawing 27">
              <a:extLst>
                <a:ext uri="{FF2B5EF4-FFF2-40B4-BE49-F238E27FC236}">
                  <a16:creationId xmlns:a16="http://schemas.microsoft.com/office/drawing/2014/main" id="{9539F6C8-4293-41E8-B387-499EC7D3B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819" y="-227955"/>
              <a:ext cx="9061839" cy="6858000"/>
            </a:xfrm>
            <a:prstGeom prst="rect">
              <a:avLst/>
            </a:prstGeom>
          </p:spPr>
        </p:pic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9C564E4B-C358-4660-8B84-0A3409135C8C}"/>
                </a:ext>
              </a:extLst>
            </p:cNvPr>
            <p:cNvSpPr/>
            <p:nvPr/>
          </p:nvSpPr>
          <p:spPr>
            <a:xfrm>
              <a:off x="5171174" y="1150145"/>
              <a:ext cx="5599220" cy="3496296"/>
            </a:xfrm>
            <a:prstGeom prst="roundRect">
              <a:avLst>
                <a:gd name="adj" fmla="val 0"/>
              </a:avLst>
            </a:prstGeom>
            <a:solidFill>
              <a:srgbClr val="fcfc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rPr>
                <a:t>Place your</a:t>
              </a:r>
              <a:endParaRPr lang="uk-UA" dirty="0">
                <a:solidFill>
                  <a:srgbClr val="3b2f4e"/>
                </a:solidFill>
                <a:latin typeface="Montserrat Light" panose="00000400000000000000" pitchFamily="2" charset="-52"/>
                <a:ea typeface="Muli"/>
                <a:cs typeface="Muli"/>
                <a:sym typeface="Muli"/>
              </a:endParaRPr>
            </a:p>
            <a:p>
              <a:pPr algn="ctr"/>
              <a:r>
                <a:rPr lang="en-US" dirty="0">
                  <a:solidFill>
                    <a:srgbClr val="3b2f4e"/>
                  </a:solidFill>
                  <a:latin typeface="Montserrat Light" panose="00000400000000000000" pitchFamily="2" charset="-52"/>
                  <a:ea typeface="Muli"/>
                  <a:cs typeface="Muli"/>
                  <a:sym typeface="Muli"/>
                </a:rPr>
                <a:t>screenshot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1996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70;p14">
            <a:extLst>
              <a:ext uri="{FF2B5EF4-FFF2-40B4-BE49-F238E27FC236}">
                <a16:creationId xmlns:a16="http://schemas.microsoft.com/office/drawing/2014/main" id="{AD2A8D94-43D0-47EB-BA6C-7971B848E72A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endParaRPr lang="en-US" sz="3600" b="1" dirty="0">
              <a:solidFill>
                <a:srgbClr val="3b2f4e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BEA41A-2BE9-4653-B166-51CB4C5B1953}"/>
              </a:ext>
            </a:extLst>
          </p:cNvPr>
          <p:cNvSpPr txBox="1"/>
          <p:nvPr/>
        </p:nvSpPr>
        <p:spPr>
          <a:xfrm>
            <a:off x="641043" y="903311"/>
            <a:ext cx="54549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Thanks!</a:t>
            </a:r>
          </a:p>
          <a:p>
            <a:r>
              <a:rPr lang="en-US" sz="44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Any questions?</a:t>
            </a:r>
            <a:endParaRPr lang="en-US" sz="4400" dirty="0">
              <a:solidFill>
                <a:srgbClr val="3b2f4e"/>
              </a:solidFill>
              <a:latin typeface="Montserrat SemiBold" panose="000007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97EDC49-5A64-4008-A3EA-0D919AEF2EE8}"/>
              </a:ext>
            </a:extLst>
          </p:cNvPr>
          <p:cNvSpPr txBox="1"/>
          <p:nvPr/>
        </p:nvSpPr>
        <p:spPr>
          <a:xfrm>
            <a:off x="630238" y="4883399"/>
            <a:ext cx="3233737" cy="594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You can find me at: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FE9164D-6E55-429F-A851-325F35197D50}"/>
              </a:ext>
            </a:extLst>
          </p:cNvPr>
          <p:cNvSpPr txBox="1"/>
          <p:nvPr/>
        </p:nvSpPr>
        <p:spPr>
          <a:xfrm>
            <a:off x="630238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3b2f4e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0D72E8C-6E3B-40B6-8F83-7F8ECF31E4FB}"/>
              </a:ext>
            </a:extLst>
          </p:cNvPr>
          <p:cNvSpPr txBox="1"/>
          <p:nvPr/>
        </p:nvSpPr>
        <p:spPr>
          <a:xfrm>
            <a:off x="4504914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3b2f4e"/>
                </a:solidFill>
                <a:latin typeface="Lato Light" panose="020F03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400" dirty="0">
              <a:solidFill>
                <a:srgbClr val="3b2f4e"/>
              </a:solidFill>
              <a:latin typeface="Lato Light" panose="020F03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557D19D-0FB6-45D5-AB22-268F398738A4}"/>
              </a:ext>
            </a:extLst>
          </p:cNvPr>
          <p:cNvSpPr txBox="1"/>
          <p:nvPr/>
        </p:nvSpPr>
        <p:spPr>
          <a:xfrm>
            <a:off x="8334376" y="5527984"/>
            <a:ext cx="3233737" cy="573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3b2f4e"/>
                </a:solidFill>
                <a:latin typeface="Lato Light" panose="020F0302020204030203" pitchFamily="34" charset="0"/>
              </a:rPr>
              <a:t>+1 555 1829</a:t>
            </a:r>
          </a:p>
        </p:txBody>
      </p:sp>
    </p:spTree>
    <p:extLst>
      <p:ext uri="{BB962C8B-B14F-4D97-AF65-F5344CB8AC3E}">
        <p14:creationId xmlns:p14="http://schemas.microsoft.com/office/powerpoint/2010/main" val="4294632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0;p14">
            <a:extLst>
              <a:ext uri="{FF2B5EF4-FFF2-40B4-BE49-F238E27FC236}">
                <a16:creationId xmlns:a16="http://schemas.microsoft.com/office/drawing/2014/main" id="{563531F6-BD5E-44A8-B77F-BEDCD5B8403A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6658332-CA5D-44F4-964C-AE84F488108F}"/>
              </a:ext>
            </a:extLst>
          </p:cNvPr>
          <p:cNvSpPr txBox="1"/>
          <p:nvPr/>
        </p:nvSpPr>
        <p:spPr>
          <a:xfrm>
            <a:off x="4519612" y="157468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BC24FFF9-CBE3-4020-8579-E0CBEB7C2BD6}"/>
              </a:ext>
            </a:extLst>
          </p:cNvPr>
          <p:cNvSpPr txBox="1"/>
          <p:nvPr/>
        </p:nvSpPr>
        <p:spPr>
          <a:xfrm>
            <a:off x="8348809" y="157468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0E29F99-F395-4104-B66B-A11AF544102F}"/>
              </a:ext>
            </a:extLst>
          </p:cNvPr>
          <p:cNvSpPr txBox="1"/>
          <p:nvPr/>
        </p:nvSpPr>
        <p:spPr>
          <a:xfrm>
            <a:off x="4519612" y="2008974"/>
            <a:ext cx="3203575" cy="255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nulla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facilisi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tempus.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63146A78-ABE0-420C-BCF9-A49A73342356}"/>
              </a:ext>
            </a:extLst>
          </p:cNvPr>
          <p:cNvSpPr txBox="1"/>
          <p:nvPr/>
        </p:nvSpPr>
        <p:spPr>
          <a:xfrm>
            <a:off x="8348809" y="2008974"/>
            <a:ext cx="3203575" cy="255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nulla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facilisi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tempus.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95" name="Google Shape;70;p14">
            <a:extLst>
              <a:ext uri="{FF2B5EF4-FFF2-40B4-BE49-F238E27FC236}">
                <a16:creationId xmlns:a16="http://schemas.microsoft.com/office/drawing/2014/main" id="{14047C99-A819-4E87-9E7F-DC8370C87C18}"/>
              </a:ext>
            </a:extLst>
          </p:cNvPr>
          <p:cNvSpPr txBox="1">
            <a:spLocks/>
          </p:cNvSpPr>
          <p:nvPr/>
        </p:nvSpPr>
        <p:spPr>
          <a:xfrm>
            <a:off x="4555159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96" name="Google Shape;70;p14">
            <a:extLst>
              <a:ext uri="{FF2B5EF4-FFF2-40B4-BE49-F238E27FC236}">
                <a16:creationId xmlns:a16="http://schemas.microsoft.com/office/drawing/2014/main" id="{BC90443D-6B32-462E-BD15-5D30DBB555A1}"/>
              </a:ext>
            </a:extLst>
          </p:cNvPr>
          <p:cNvSpPr txBox="1">
            <a:spLocks/>
          </p:cNvSpPr>
          <p:nvPr/>
        </p:nvSpPr>
        <p:spPr>
          <a:xfrm>
            <a:off x="8427287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951811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4E77D7-08E3-41CA-9992-C135A45F32AC}"/>
              </a:ext>
            </a:extLst>
          </p:cNvPr>
          <p:cNvSpPr txBox="1"/>
          <p:nvPr/>
        </p:nvSpPr>
        <p:spPr>
          <a:xfrm>
            <a:off x="4448262" y="3166609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3b2f4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solidFill>
                  <a:srgbClr val="3b2f4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solidFill>
                <a:srgbClr val="3b2f4e"/>
              </a:solidFill>
              <a:cs typeface="Poppins" panose="00000500000000000000" pitchFamily="2" charset="0"/>
            </a:endParaRPr>
          </a:p>
        </p:txBody>
      </p:sp>
      <p:sp>
        <p:nvSpPr>
          <p:cNvPr id="3" name="Google Shape;70;p14">
            <a:extLst>
              <a:ext uri="{FF2B5EF4-FFF2-40B4-BE49-F238E27FC236}">
                <a16:creationId xmlns:a16="http://schemas.microsoft.com/office/drawing/2014/main" id="{3368AE59-8148-44E0-8533-4E827FB43ECE}"/>
              </a:ext>
            </a:extLst>
          </p:cNvPr>
          <p:cNvSpPr txBox="1">
            <a:spLocks/>
          </p:cNvSpPr>
          <p:nvPr/>
        </p:nvSpPr>
        <p:spPr>
          <a:xfrm>
            <a:off x="454870" y="-834521"/>
            <a:ext cx="5780529" cy="442053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0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29" name="Google Shape;70;p14">
            <a:extLst>
              <a:ext uri="{FF2B5EF4-FFF2-40B4-BE49-F238E27FC236}">
                <a16:creationId xmlns:a16="http://schemas.microsoft.com/office/drawing/2014/main" id="{1C75D64B-AB57-4102-B010-8B9E662D1CEF}"/>
              </a:ext>
            </a:extLst>
          </p:cNvPr>
          <p:cNvSpPr txBox="1">
            <a:spLocks/>
          </p:cNvSpPr>
          <p:nvPr/>
        </p:nvSpPr>
        <p:spPr>
          <a:xfrm>
            <a:off x="4506318" y="679105"/>
            <a:ext cx="10911693" cy="242022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88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Transition Headline</a:t>
            </a:r>
          </a:p>
        </p:txBody>
      </p:sp>
    </p:spTree>
    <p:extLst>
      <p:ext uri="{BB962C8B-B14F-4D97-AF65-F5344CB8AC3E}">
        <p14:creationId xmlns:p14="http://schemas.microsoft.com/office/powerpoint/2010/main" val="498211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BE13BD-D8E0-4841-B621-25C42D3D9E91}"/>
              </a:ext>
            </a:extLst>
          </p:cNvPr>
          <p:cNvSpPr txBox="1"/>
          <p:nvPr/>
        </p:nvSpPr>
        <p:spPr>
          <a:xfrm>
            <a:off x="4519712" y="2020317"/>
            <a:ext cx="3168650" cy="199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Convallis </a:t>
            </a:r>
            <a:r>
              <a:rPr lang="en-US" sz="1200" b="1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b="1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b="1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b="1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b="1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b="1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b="1" dirty="0">
              <a:solidFill>
                <a:srgbClr val="3b2f4e"/>
              </a:solidFill>
              <a:latin typeface="Lato" panose="020F0502020204030203" pitchFamily="34" charset="0"/>
            </a:endParaRPr>
          </a:p>
        </p:txBody>
      </p:sp>
      <p:grpSp>
        <p:nvGrpSpPr>
          <p:cNvPr id="3" name="Drawing 13">
            <a:extLst>
              <a:ext uri="{FF2B5EF4-FFF2-40B4-BE49-F238E27FC236}">
                <a16:creationId xmlns:a16="http://schemas.microsoft.com/office/drawing/2014/main" id="{3BF42015-FA89-4C91-B0C3-D2EECD29F377}"/>
              </a:ext>
            </a:extLst>
          </p:cNvPr>
          <p:cNvGrpSpPr/>
          <p:nvPr/>
        </p:nvGrpSpPr>
        <p:grpSpPr>
          <a:xfrm>
            <a:off x="762402" y="924311"/>
            <a:ext cx="3120923" cy="2076557"/>
            <a:chOff x="5457825" y="1197378"/>
            <a:chExt cx="879538" cy="585215"/>
          </a:xfrm>
          <a:solidFill>
            <a:srgbClr val="3b2f4e">
              <a:alpha val="9804"/>
            </a:srgbClr>
          </a:solidFill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E88D2BF1-AA9B-4C52-8383-1A1BF851B988}"/>
                </a:ext>
              </a:extLst>
            </p:cNvPr>
            <p:cNvSpPr/>
            <p:nvPr/>
          </p:nvSpPr>
          <p:spPr>
            <a:xfrm>
              <a:off x="5457825" y="1197378"/>
              <a:ext cx="359854" cy="585215"/>
            </a:xfrm>
            <a:custGeom>
              <a:avLst/>
              <a:gdLst>
                <a:gd name="connsiteX0" fmla="*/ 0 w 359854"/>
                <a:gd name="connsiteY0" fmla="*/ 470725 h 585215"/>
                <a:gd name="connsiteX1" fmla="*/ 178118 w 359854"/>
                <a:gd name="connsiteY1" fmla="*/ 310801 h 585215"/>
                <a:gd name="connsiteX2" fmla="*/ 178118 w 359854"/>
                <a:gd name="connsiteY2" fmla="*/ 290798 h 585215"/>
                <a:gd name="connsiteX3" fmla="*/ 65437 w 359854"/>
                <a:gd name="connsiteY3" fmla="*/ 290798 h 585215"/>
                <a:gd name="connsiteX4" fmla="*/ 65437 w 359854"/>
                <a:gd name="connsiteY4" fmla="*/ 0 h 585215"/>
                <a:gd name="connsiteX5" fmla="*/ 359855 w 359854"/>
                <a:gd name="connsiteY5" fmla="*/ 0 h 585215"/>
                <a:gd name="connsiteX6" fmla="*/ 359855 w 359854"/>
                <a:gd name="connsiteY6" fmla="*/ 245364 h 585215"/>
                <a:gd name="connsiteX7" fmla="*/ 23622 w 359854"/>
                <a:gd name="connsiteY7" fmla="*/ 585216 h 585215"/>
                <a:gd name="connsiteX8" fmla="*/ 0 w 359854"/>
                <a:gd name="connsiteY8" fmla="*/ 470725 h 58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9854" h="585215">
                  <a:moveTo>
                    <a:pt x="0" y="470725"/>
                  </a:moveTo>
                  <a:cubicBezTo>
                    <a:pt x="118110" y="457962"/>
                    <a:pt x="178118" y="403479"/>
                    <a:pt x="178118" y="310801"/>
                  </a:cubicBezTo>
                  <a:lnTo>
                    <a:pt x="178118" y="290798"/>
                  </a:lnTo>
                  <a:lnTo>
                    <a:pt x="65437" y="290798"/>
                  </a:lnTo>
                  <a:lnTo>
                    <a:pt x="65437" y="0"/>
                  </a:lnTo>
                  <a:lnTo>
                    <a:pt x="359855" y="0"/>
                  </a:lnTo>
                  <a:lnTo>
                    <a:pt x="359855" y="245364"/>
                  </a:lnTo>
                  <a:cubicBezTo>
                    <a:pt x="359855" y="485204"/>
                    <a:pt x="239935" y="581597"/>
                    <a:pt x="23622" y="585216"/>
                  </a:cubicBezTo>
                  <a:lnTo>
                    <a:pt x="0" y="4707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95000"/>
                  </a:schemeClr>
                </a:solidFill>
                <a:latin typeface="Montserrat ExtraBold" panose="00000900000000000000" pitchFamily="2" charset="-52"/>
              </a:endParaRPr>
            </a:p>
          </p:txBody>
        </p:sp>
        <p:sp>
          <p:nvSpPr>
            <p:cNvPr id="5" name="Polyline: figure 4">
              <a:extLst>
                <a:ext uri="{FF2B5EF4-FFF2-40B4-BE49-F238E27FC236}">
                  <a16:creationId xmlns:a16="http://schemas.microsoft.com/office/drawing/2014/main" id="{96CDD157-5A2F-4124-9B6F-384BB6C2FB41}"/>
                </a:ext>
              </a:extLst>
            </p:cNvPr>
            <p:cNvSpPr/>
            <p:nvPr/>
          </p:nvSpPr>
          <p:spPr>
            <a:xfrm>
              <a:off x="5977604" y="1197378"/>
              <a:ext cx="359759" cy="585215"/>
            </a:xfrm>
            <a:custGeom>
              <a:avLst/>
              <a:gdLst>
                <a:gd name="connsiteX0" fmla="*/ 0 w 359759"/>
                <a:gd name="connsiteY0" fmla="*/ 470725 h 585215"/>
                <a:gd name="connsiteX1" fmla="*/ 178117 w 359759"/>
                <a:gd name="connsiteY1" fmla="*/ 310801 h 585215"/>
                <a:gd name="connsiteX2" fmla="*/ 178117 w 359759"/>
                <a:gd name="connsiteY2" fmla="*/ 290798 h 585215"/>
                <a:gd name="connsiteX3" fmla="*/ 65342 w 359759"/>
                <a:gd name="connsiteY3" fmla="*/ 290798 h 585215"/>
                <a:gd name="connsiteX4" fmla="*/ 65342 w 359759"/>
                <a:gd name="connsiteY4" fmla="*/ 0 h 585215"/>
                <a:gd name="connsiteX5" fmla="*/ 359759 w 359759"/>
                <a:gd name="connsiteY5" fmla="*/ 0 h 585215"/>
                <a:gd name="connsiteX6" fmla="*/ 359759 w 359759"/>
                <a:gd name="connsiteY6" fmla="*/ 245364 h 585215"/>
                <a:gd name="connsiteX7" fmla="*/ 23527 w 359759"/>
                <a:gd name="connsiteY7" fmla="*/ 585216 h 585215"/>
                <a:gd name="connsiteX8" fmla="*/ 0 w 359759"/>
                <a:gd name="connsiteY8" fmla="*/ 470725 h 585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9759" h="585215">
                  <a:moveTo>
                    <a:pt x="0" y="470725"/>
                  </a:moveTo>
                  <a:cubicBezTo>
                    <a:pt x="118110" y="457962"/>
                    <a:pt x="178117" y="403479"/>
                    <a:pt x="178117" y="310801"/>
                  </a:cubicBezTo>
                  <a:lnTo>
                    <a:pt x="178117" y="290798"/>
                  </a:lnTo>
                  <a:lnTo>
                    <a:pt x="65342" y="290798"/>
                  </a:lnTo>
                  <a:lnTo>
                    <a:pt x="65342" y="0"/>
                  </a:lnTo>
                  <a:lnTo>
                    <a:pt x="359759" y="0"/>
                  </a:lnTo>
                  <a:lnTo>
                    <a:pt x="359759" y="245364"/>
                  </a:lnTo>
                  <a:cubicBezTo>
                    <a:pt x="359759" y="485204"/>
                    <a:pt x="239840" y="581597"/>
                    <a:pt x="23527" y="585216"/>
                  </a:cubicBezTo>
                  <a:lnTo>
                    <a:pt x="0" y="47072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bg1">
                    <a:lumMod val="95000"/>
                  </a:schemeClr>
                </a:solidFill>
                <a:latin typeface="Montserrat ExtraBold" panose="00000900000000000000" pitchFamily="2" charset="-52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EF7178C-EA83-4528-968B-ECE56A28EAF1}"/>
              </a:ext>
            </a:extLst>
          </p:cNvPr>
          <p:cNvSpPr txBox="1"/>
          <p:nvPr/>
        </p:nvSpPr>
        <p:spPr>
          <a:xfrm>
            <a:off x="8418513" y="2020317"/>
            <a:ext cx="3168650" cy="1994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</a:t>
            </a: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 marL="171450" indent="-171450">
              <a:lnSpc>
                <a:spcPct val="150000"/>
              </a:lnSpc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Imperdiet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dui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accumsan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 marL="171450" indent="-171450">
              <a:lnSpc>
                <a:spcPct val="150000"/>
              </a:lnSpc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Erat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commodo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at.</a:t>
            </a: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endParaRPr lang="en-US" sz="1200" dirty="0">
              <a:solidFill>
                <a:srgbClr val="3b2f4e"/>
              </a:solidFill>
              <a:latin typeface="Lato" panose="020F050202020403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tristique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senectus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9B4F70F-4D46-4DAB-8141-C6E930E796C0}"/>
              </a:ext>
            </a:extLst>
          </p:cNvPr>
          <p:cNvSpPr txBox="1"/>
          <p:nvPr/>
        </p:nvSpPr>
        <p:spPr>
          <a:xfrm>
            <a:off x="4513787" y="1587520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33" name="Google Shape;70;p14">
            <a:extLst>
              <a:ext uri="{FF2B5EF4-FFF2-40B4-BE49-F238E27FC236}">
                <a16:creationId xmlns:a16="http://schemas.microsoft.com/office/drawing/2014/main" id="{9D386C84-B5E8-46E0-8C45-28EB0C945C3C}"/>
              </a:ext>
            </a:extLst>
          </p:cNvPr>
          <p:cNvSpPr txBox="1">
            <a:spLocks/>
          </p:cNvSpPr>
          <p:nvPr/>
        </p:nvSpPr>
        <p:spPr>
          <a:xfrm>
            <a:off x="4555159" y="58998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979209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B6569C-9F49-4179-BABB-4C0F91CDF409}"/>
              </a:ext>
            </a:extLst>
          </p:cNvPr>
          <p:cNvSpPr txBox="1"/>
          <p:nvPr/>
        </p:nvSpPr>
        <p:spPr>
          <a:xfrm>
            <a:off x="4523581" y="1976467"/>
            <a:ext cx="3240087" cy="268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27" name="Google Shape;70;p14">
            <a:extLst>
              <a:ext uri="{FF2B5EF4-FFF2-40B4-BE49-F238E27FC236}">
                <a16:creationId xmlns:a16="http://schemas.microsoft.com/office/drawing/2014/main" id="{F289D960-EA01-4ECC-9DB1-D9609AF1F0E2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3870633" cy="200386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F9D3E2E-09C5-4D84-9858-D40575E24C68}"/>
              </a:ext>
            </a:extLst>
          </p:cNvPr>
          <p:cNvSpPr txBox="1"/>
          <p:nvPr/>
        </p:nvSpPr>
        <p:spPr>
          <a:xfrm>
            <a:off x="4519612" y="153543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4045D93-3FDC-4805-B333-3416721C1325}"/>
              </a:ext>
            </a:extLst>
          </p:cNvPr>
          <p:cNvSpPr txBox="1"/>
          <p:nvPr/>
        </p:nvSpPr>
        <p:spPr>
          <a:xfrm>
            <a:off x="8348809" y="1535439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30" name="Google Shape;70;p14">
            <a:extLst>
              <a:ext uri="{FF2B5EF4-FFF2-40B4-BE49-F238E27FC236}">
                <a16:creationId xmlns:a16="http://schemas.microsoft.com/office/drawing/2014/main" id="{3653AC25-B4AE-4928-8DC6-FCB67CDFC648}"/>
              </a:ext>
            </a:extLst>
          </p:cNvPr>
          <p:cNvSpPr txBox="1">
            <a:spLocks/>
          </p:cNvSpPr>
          <p:nvPr/>
        </p:nvSpPr>
        <p:spPr>
          <a:xfrm>
            <a:off x="4555159" y="5507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9804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31" name="Google Shape;70;p14">
            <a:extLst>
              <a:ext uri="{FF2B5EF4-FFF2-40B4-BE49-F238E27FC236}">
                <a16:creationId xmlns:a16="http://schemas.microsoft.com/office/drawing/2014/main" id="{AA354388-0564-44BD-8348-41200AD73452}"/>
              </a:ext>
            </a:extLst>
          </p:cNvPr>
          <p:cNvSpPr txBox="1">
            <a:spLocks/>
          </p:cNvSpPr>
          <p:nvPr/>
        </p:nvSpPr>
        <p:spPr>
          <a:xfrm>
            <a:off x="8427287" y="5507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9804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297192C-3B82-4785-A436-AD284962364E}"/>
              </a:ext>
            </a:extLst>
          </p:cNvPr>
          <p:cNvSpPr txBox="1"/>
          <p:nvPr/>
        </p:nvSpPr>
        <p:spPr>
          <a:xfrm>
            <a:off x="8337551" y="1976467"/>
            <a:ext cx="3240087" cy="2685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</a:p>
          <a:p>
            <a:pPr marL="171450" indent="-171450">
              <a:lnSpc>
                <a:spcPct val="120000"/>
              </a:lnSpc>
              <a:spcBef>
                <a:spcPts val="2400"/>
              </a:spcBef>
              <a:buClr>
                <a:srgbClr val="a688fc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D84AF4-28D9-471E-972F-5B1EF220F405}"/>
              </a:ext>
            </a:extLst>
          </p:cNvPr>
          <p:cNvSpPr txBox="1"/>
          <p:nvPr/>
        </p:nvSpPr>
        <p:spPr>
          <a:xfrm>
            <a:off x="4519612" y="4871880"/>
            <a:ext cx="6510338" cy="10802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. A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Imperdiet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dui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accumsan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sit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nulla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facilisi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tempus.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Erat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commodo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1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100" dirty="0">
                <a:solidFill>
                  <a:srgbClr val="3b2f4e"/>
                </a:solidFill>
                <a:latin typeface="Lato Light" panose="020F0302020204030203" pitchFamily="34" charset="0"/>
              </a:rPr>
              <a:t> at.</a:t>
            </a:r>
            <a:endParaRPr lang="en-US" sz="1100" dirty="0">
              <a:solidFill>
                <a:srgbClr val="3b2f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851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C946F5-D1C6-4094-B17D-495086E72BF1}"/>
              </a:ext>
            </a:extLst>
          </p:cNvPr>
          <p:cNvSpPr/>
          <p:nvPr/>
        </p:nvSpPr>
        <p:spPr>
          <a:xfrm>
            <a:off x="-1112398" y="-191539"/>
            <a:ext cx="7671126" cy="7315195"/>
          </a:xfrm>
          <a:prstGeom prst="rect">
            <a:avLst/>
          </a:prstGeom>
          <a:solidFill>
            <a:srgbClr val="fcfc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FF786A-86C1-423D-8138-E91300393A60}"/>
              </a:ext>
            </a:extLst>
          </p:cNvPr>
          <p:cNvGrpSpPr/>
          <p:nvPr/>
        </p:nvGrpSpPr>
        <p:grpSpPr>
          <a:xfrm>
            <a:off x="-5623537" y="-626968"/>
            <a:ext cx="13072993" cy="11354838"/>
            <a:chOff x="-195194" y="-191539"/>
            <a:chExt cx="13072993" cy="11354838"/>
          </a:xfrm>
        </p:grpSpPr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E28F825E-4C7B-42D2-B368-5A3F26CB9178}"/>
                </a:ext>
              </a:extLst>
            </p:cNvPr>
            <p:cNvSpPr/>
            <p:nvPr/>
          </p:nvSpPr>
          <p:spPr>
            <a:xfrm>
              <a:off x="-195194" y="-191539"/>
              <a:ext cx="12483867" cy="6936391"/>
            </a:xfrm>
            <a:custGeom>
              <a:avLst/>
              <a:gdLst>
                <a:gd name="connsiteX0" fmla="*/ 12483868 w 12483867"/>
                <a:gd name="connsiteY0" fmla="*/ 129 h 6936391"/>
                <a:gd name="connsiteX1" fmla="*/ 9138472 w 12483867"/>
                <a:gd name="connsiteY1" fmla="*/ 2174286 h 6936391"/>
                <a:gd name="connsiteX2" fmla="*/ 0 w 12483867"/>
                <a:gd name="connsiteY2" fmla="*/ 6936391 h 6936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83867" h="6936391">
                  <a:moveTo>
                    <a:pt x="12483868" y="129"/>
                  </a:moveTo>
                  <a:cubicBezTo>
                    <a:pt x="12483868" y="129"/>
                    <a:pt x="10092295" y="-55979"/>
                    <a:pt x="9138472" y="2174286"/>
                  </a:cubicBezTo>
                  <a:cubicBezTo>
                    <a:pt x="8184648" y="4404550"/>
                    <a:pt x="6227907" y="6936391"/>
                    <a:pt x="0" y="693639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220D622C-6AA5-44BA-8260-524FCA209F98}"/>
                </a:ext>
              </a:extLst>
            </p:cNvPr>
            <p:cNvSpPr/>
            <p:nvPr/>
          </p:nvSpPr>
          <p:spPr>
            <a:xfrm>
              <a:off x="-151710" y="227955"/>
              <a:ext cx="12471243" cy="6748338"/>
            </a:xfrm>
            <a:custGeom>
              <a:avLst/>
              <a:gdLst>
                <a:gd name="connsiteX0" fmla="*/ 12471244 w 12471243"/>
                <a:gd name="connsiteY0" fmla="*/ 36 h 6748338"/>
                <a:gd name="connsiteX1" fmla="*/ 9116029 w 12471243"/>
                <a:gd name="connsiteY1" fmla="*/ 2084421 h 6748338"/>
                <a:gd name="connsiteX2" fmla="*/ 0 w 12471243"/>
                <a:gd name="connsiteY2" fmla="*/ 6748339 h 674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71243" h="6748338">
                  <a:moveTo>
                    <a:pt x="12471244" y="36"/>
                  </a:moveTo>
                  <a:cubicBezTo>
                    <a:pt x="12471244" y="36"/>
                    <a:pt x="10145598" y="-35031"/>
                    <a:pt x="9116029" y="2084421"/>
                  </a:cubicBezTo>
                  <a:cubicBezTo>
                    <a:pt x="8072433" y="4234733"/>
                    <a:pt x="5978230" y="6671192"/>
                    <a:pt x="0" y="67483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A200A30D-7476-4103-82EB-8894123D960D}"/>
                </a:ext>
              </a:extLst>
            </p:cNvPr>
            <p:cNvSpPr/>
            <p:nvPr/>
          </p:nvSpPr>
          <p:spPr>
            <a:xfrm>
              <a:off x="-106825" y="648793"/>
              <a:ext cx="12457217" cy="6561749"/>
            </a:xfrm>
            <a:custGeom>
              <a:avLst/>
              <a:gdLst>
                <a:gd name="connsiteX0" fmla="*/ 12457217 w 12457217"/>
                <a:gd name="connsiteY0" fmla="*/ 3 h 6561749"/>
                <a:gd name="connsiteX1" fmla="*/ 9093586 w 12457217"/>
                <a:gd name="connsiteY1" fmla="*/ 1996019 h 6561749"/>
                <a:gd name="connsiteX2" fmla="*/ 0 w 12457217"/>
                <a:gd name="connsiteY2" fmla="*/ 6561749 h 6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57217" h="6561749">
                  <a:moveTo>
                    <a:pt x="12457217" y="3"/>
                  </a:moveTo>
                  <a:cubicBezTo>
                    <a:pt x="12457217" y="3"/>
                    <a:pt x="10196094" y="-14024"/>
                    <a:pt x="9093586" y="1996019"/>
                  </a:cubicBezTo>
                  <a:cubicBezTo>
                    <a:pt x="7957414" y="4066378"/>
                    <a:pt x="5727150" y="6407454"/>
                    <a:pt x="0" y="656174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9947A2CD-488C-42C9-8B89-7233F0A8B733}"/>
                </a:ext>
              </a:extLst>
            </p:cNvPr>
            <p:cNvSpPr/>
            <p:nvPr/>
          </p:nvSpPr>
          <p:spPr>
            <a:xfrm>
              <a:off x="-61939" y="1068197"/>
              <a:ext cx="12443189" cy="6373787"/>
            </a:xfrm>
            <a:custGeom>
              <a:avLst/>
              <a:gdLst>
                <a:gd name="connsiteX0" fmla="*/ 12443190 w 12443189"/>
                <a:gd name="connsiteY0" fmla="*/ 0 h 6373787"/>
                <a:gd name="connsiteX1" fmla="*/ 9069740 w 12443189"/>
                <a:gd name="connsiteY1" fmla="*/ 1906245 h 6373787"/>
                <a:gd name="connsiteX2" fmla="*/ 0 w 12443189"/>
                <a:gd name="connsiteY2" fmla="*/ 6373787 h 6373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43189" h="6373787">
                  <a:moveTo>
                    <a:pt x="12443190" y="0"/>
                  </a:moveTo>
                  <a:cubicBezTo>
                    <a:pt x="12443190" y="0"/>
                    <a:pt x="10242382" y="8416"/>
                    <a:pt x="9069740" y="1906245"/>
                  </a:cubicBezTo>
                  <a:cubicBezTo>
                    <a:pt x="7838186" y="3899456"/>
                    <a:pt x="5476070" y="6143747"/>
                    <a:pt x="0" y="637378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53CABE6E-0B2B-4DBA-AA47-FBE548D6FD58}"/>
                </a:ext>
              </a:extLst>
            </p:cNvPr>
            <p:cNvSpPr/>
            <p:nvPr/>
          </p:nvSpPr>
          <p:spPr>
            <a:xfrm>
              <a:off x="-18456" y="1487599"/>
              <a:ext cx="12430565" cy="6188633"/>
            </a:xfrm>
            <a:custGeom>
              <a:avLst/>
              <a:gdLst>
                <a:gd name="connsiteX0" fmla="*/ 12430566 w 12430565"/>
                <a:gd name="connsiteY0" fmla="*/ 0 h 6188633"/>
                <a:gd name="connsiteX1" fmla="*/ 9047297 w 12430565"/>
                <a:gd name="connsiteY1" fmla="*/ 1817876 h 6188633"/>
                <a:gd name="connsiteX2" fmla="*/ 0 w 12430565"/>
                <a:gd name="connsiteY2" fmla="*/ 6188634 h 618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30565" h="6188633">
                  <a:moveTo>
                    <a:pt x="12430566" y="0"/>
                  </a:moveTo>
                  <a:cubicBezTo>
                    <a:pt x="12430566" y="0"/>
                    <a:pt x="10287268" y="30859"/>
                    <a:pt x="9047297" y="1817876"/>
                  </a:cubicBezTo>
                  <a:cubicBezTo>
                    <a:pt x="7717555" y="3735342"/>
                    <a:pt x="5224990" y="5880043"/>
                    <a:pt x="0" y="618863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DA5620DC-4F2A-4135-BF2D-48642E75EB70}"/>
                </a:ext>
              </a:extLst>
            </p:cNvPr>
            <p:cNvSpPr/>
            <p:nvPr/>
          </p:nvSpPr>
          <p:spPr>
            <a:xfrm>
              <a:off x="26429" y="1907001"/>
              <a:ext cx="12417941" cy="6000673"/>
            </a:xfrm>
            <a:custGeom>
              <a:avLst/>
              <a:gdLst>
                <a:gd name="connsiteX0" fmla="*/ 12417941 w 12417941"/>
                <a:gd name="connsiteY0" fmla="*/ 0 h 6000673"/>
                <a:gd name="connsiteX1" fmla="*/ 9024855 w 12417941"/>
                <a:gd name="connsiteY1" fmla="*/ 1728104 h 6000673"/>
                <a:gd name="connsiteX2" fmla="*/ 0 w 12417941"/>
                <a:gd name="connsiteY2" fmla="*/ 6000674 h 600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17941" h="6000673">
                  <a:moveTo>
                    <a:pt x="12417941" y="0"/>
                  </a:moveTo>
                  <a:cubicBezTo>
                    <a:pt x="12417941" y="0"/>
                    <a:pt x="10327945" y="53302"/>
                    <a:pt x="9024855" y="1728104"/>
                  </a:cubicBezTo>
                  <a:cubicBezTo>
                    <a:pt x="7594119" y="3568423"/>
                    <a:pt x="4975312" y="5614936"/>
                    <a:pt x="0" y="600067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5D2ADD98-9F82-482E-AE7C-0BDA26A5F1CD}"/>
                </a:ext>
              </a:extLst>
            </p:cNvPr>
            <p:cNvSpPr/>
            <p:nvPr/>
          </p:nvSpPr>
          <p:spPr>
            <a:xfrm>
              <a:off x="71315" y="2326403"/>
              <a:ext cx="12403914" cy="5812714"/>
            </a:xfrm>
            <a:custGeom>
              <a:avLst/>
              <a:gdLst>
                <a:gd name="connsiteX0" fmla="*/ 12403915 w 12403914"/>
                <a:gd name="connsiteY0" fmla="*/ 0 h 5812714"/>
                <a:gd name="connsiteX1" fmla="*/ 9002411 w 12403914"/>
                <a:gd name="connsiteY1" fmla="*/ 1638332 h 5812714"/>
                <a:gd name="connsiteX2" fmla="*/ 0 w 12403914"/>
                <a:gd name="connsiteY2" fmla="*/ 5812715 h 581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03914" h="5812714">
                  <a:moveTo>
                    <a:pt x="12403915" y="0"/>
                  </a:moveTo>
                  <a:cubicBezTo>
                    <a:pt x="12403915" y="0"/>
                    <a:pt x="10364416" y="74342"/>
                    <a:pt x="9002411" y="1638332"/>
                  </a:cubicBezTo>
                  <a:cubicBezTo>
                    <a:pt x="7466475" y="3401504"/>
                    <a:pt x="4724232" y="5349830"/>
                    <a:pt x="0" y="581271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DBD63BF1-8FAD-4F4A-BCA5-A559F3B3C5AB}"/>
                </a:ext>
              </a:extLst>
            </p:cNvPr>
            <p:cNvSpPr/>
            <p:nvPr/>
          </p:nvSpPr>
          <p:spPr>
            <a:xfrm>
              <a:off x="114798" y="2747208"/>
              <a:ext cx="12391290" cy="5626157"/>
            </a:xfrm>
            <a:custGeom>
              <a:avLst/>
              <a:gdLst>
                <a:gd name="connsiteX0" fmla="*/ 12391291 w 12391290"/>
                <a:gd name="connsiteY0" fmla="*/ 0 h 5626157"/>
                <a:gd name="connsiteX1" fmla="*/ 8979968 w 12391290"/>
                <a:gd name="connsiteY1" fmla="*/ 1549964 h 5626157"/>
                <a:gd name="connsiteX2" fmla="*/ 0 w 12391290"/>
                <a:gd name="connsiteY2" fmla="*/ 5626157 h 5626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91290" h="5626157">
                  <a:moveTo>
                    <a:pt x="12391291" y="0"/>
                  </a:moveTo>
                  <a:cubicBezTo>
                    <a:pt x="12391291" y="0"/>
                    <a:pt x="10398080" y="93980"/>
                    <a:pt x="8979968" y="1549964"/>
                  </a:cubicBezTo>
                  <a:cubicBezTo>
                    <a:pt x="7336026" y="3234585"/>
                    <a:pt x="4473152" y="5086125"/>
                    <a:pt x="0" y="5626157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5FAD2125-AC5E-4CCA-B1D0-A67247FB77DD}"/>
                </a:ext>
              </a:extLst>
            </p:cNvPr>
            <p:cNvSpPr/>
            <p:nvPr/>
          </p:nvSpPr>
          <p:spPr>
            <a:xfrm>
              <a:off x="159684" y="3166609"/>
              <a:ext cx="12377264" cy="5438197"/>
            </a:xfrm>
            <a:custGeom>
              <a:avLst/>
              <a:gdLst>
                <a:gd name="connsiteX0" fmla="*/ 12377264 w 12377264"/>
                <a:gd name="connsiteY0" fmla="*/ 0 h 5438197"/>
                <a:gd name="connsiteX1" fmla="*/ 8956123 w 12377264"/>
                <a:gd name="connsiteY1" fmla="*/ 1460192 h 5438197"/>
                <a:gd name="connsiteX2" fmla="*/ 0 w 12377264"/>
                <a:gd name="connsiteY2" fmla="*/ 5438198 h 543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77264" h="5438197">
                  <a:moveTo>
                    <a:pt x="12377264" y="0"/>
                  </a:moveTo>
                  <a:cubicBezTo>
                    <a:pt x="12377264" y="0"/>
                    <a:pt x="10428939" y="112215"/>
                    <a:pt x="8956123" y="1460192"/>
                  </a:cubicBezTo>
                  <a:cubicBezTo>
                    <a:pt x="7201369" y="3066263"/>
                    <a:pt x="4222072" y="4822421"/>
                    <a:pt x="0" y="5438198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8E466E75-D33B-4656-97A9-20E3895020A3}"/>
                </a:ext>
              </a:extLst>
            </p:cNvPr>
            <p:cNvSpPr/>
            <p:nvPr/>
          </p:nvSpPr>
          <p:spPr>
            <a:xfrm>
              <a:off x="203167" y="3586011"/>
              <a:ext cx="12364640" cy="5251641"/>
            </a:xfrm>
            <a:custGeom>
              <a:avLst/>
              <a:gdLst>
                <a:gd name="connsiteX0" fmla="*/ 12364640 w 12364640"/>
                <a:gd name="connsiteY0" fmla="*/ 0 h 5251641"/>
                <a:gd name="connsiteX1" fmla="*/ 8933680 w 12364640"/>
                <a:gd name="connsiteY1" fmla="*/ 1371823 h 5251641"/>
                <a:gd name="connsiteX2" fmla="*/ 0 w 12364640"/>
                <a:gd name="connsiteY2" fmla="*/ 5251642 h 5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4640" h="5251641">
                  <a:moveTo>
                    <a:pt x="12364640" y="0"/>
                  </a:moveTo>
                  <a:cubicBezTo>
                    <a:pt x="12364640" y="0"/>
                    <a:pt x="10456993" y="127644"/>
                    <a:pt x="8933680" y="1371823"/>
                  </a:cubicBezTo>
                  <a:cubicBezTo>
                    <a:pt x="7065308" y="2896538"/>
                    <a:pt x="3972395" y="4557314"/>
                    <a:pt x="0" y="525164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20274CAA-3E19-4FCB-8158-96E870578CB9}"/>
                </a:ext>
              </a:extLst>
            </p:cNvPr>
            <p:cNvSpPr/>
            <p:nvPr/>
          </p:nvSpPr>
          <p:spPr>
            <a:xfrm>
              <a:off x="248053" y="4005414"/>
              <a:ext cx="12350612" cy="5065084"/>
            </a:xfrm>
            <a:custGeom>
              <a:avLst/>
              <a:gdLst>
                <a:gd name="connsiteX0" fmla="*/ 12350613 w 12350612"/>
                <a:gd name="connsiteY0" fmla="*/ 0 h 5065084"/>
                <a:gd name="connsiteX1" fmla="*/ 8911238 w 12350612"/>
                <a:gd name="connsiteY1" fmla="*/ 1282051 h 5065084"/>
                <a:gd name="connsiteX2" fmla="*/ 0 w 12350612"/>
                <a:gd name="connsiteY2" fmla="*/ 5065085 h 506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50612" h="5065084">
                  <a:moveTo>
                    <a:pt x="12350613" y="0"/>
                  </a:moveTo>
                  <a:cubicBezTo>
                    <a:pt x="12350613" y="0"/>
                    <a:pt x="10482241" y="141671"/>
                    <a:pt x="8911238" y="1282051"/>
                  </a:cubicBezTo>
                  <a:cubicBezTo>
                    <a:pt x="6926443" y="2722605"/>
                    <a:pt x="3721315" y="4293609"/>
                    <a:pt x="0" y="506508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9B1E91C0-C630-4375-8751-FCBD34C764DA}"/>
                </a:ext>
              </a:extLst>
            </p:cNvPr>
            <p:cNvSpPr/>
            <p:nvPr/>
          </p:nvSpPr>
          <p:spPr>
            <a:xfrm>
              <a:off x="291536" y="4424815"/>
              <a:ext cx="12337988" cy="4877124"/>
            </a:xfrm>
            <a:custGeom>
              <a:avLst/>
              <a:gdLst>
                <a:gd name="connsiteX0" fmla="*/ 12337989 w 12337988"/>
                <a:gd name="connsiteY0" fmla="*/ 0 h 4877124"/>
                <a:gd name="connsiteX1" fmla="*/ 8888795 w 12337988"/>
                <a:gd name="connsiteY1" fmla="*/ 1192280 h 4877124"/>
                <a:gd name="connsiteX2" fmla="*/ 0 w 12337988"/>
                <a:gd name="connsiteY2" fmla="*/ 4877125 h 4877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37988" h="4877124">
                  <a:moveTo>
                    <a:pt x="12337989" y="0"/>
                  </a:moveTo>
                  <a:cubicBezTo>
                    <a:pt x="12337989" y="0"/>
                    <a:pt x="10507489" y="152892"/>
                    <a:pt x="8888795" y="1192280"/>
                  </a:cubicBezTo>
                  <a:cubicBezTo>
                    <a:pt x="6784772" y="2544465"/>
                    <a:pt x="3471638" y="4028503"/>
                    <a:pt x="0" y="4877125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0F944F4B-8516-456C-86E9-4B72A6B9A943}"/>
                </a:ext>
              </a:extLst>
            </p:cNvPr>
            <p:cNvSpPr/>
            <p:nvPr/>
          </p:nvSpPr>
          <p:spPr>
            <a:xfrm>
              <a:off x="336422" y="4845620"/>
              <a:ext cx="12323961" cy="4690568"/>
            </a:xfrm>
            <a:custGeom>
              <a:avLst/>
              <a:gdLst>
                <a:gd name="connsiteX0" fmla="*/ 12323962 w 12323961"/>
                <a:gd name="connsiteY0" fmla="*/ 0 h 4690568"/>
                <a:gd name="connsiteX1" fmla="*/ 8864949 w 12323961"/>
                <a:gd name="connsiteY1" fmla="*/ 1103911 h 4690568"/>
                <a:gd name="connsiteX2" fmla="*/ 0 w 12323961"/>
                <a:gd name="connsiteY2" fmla="*/ 4690569 h 4690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23961" h="4690568">
                  <a:moveTo>
                    <a:pt x="12323962" y="0"/>
                  </a:moveTo>
                  <a:cubicBezTo>
                    <a:pt x="12323962" y="0"/>
                    <a:pt x="10529932" y="159906"/>
                    <a:pt x="8864949" y="1103911"/>
                  </a:cubicBezTo>
                  <a:cubicBezTo>
                    <a:pt x="6640296" y="2363519"/>
                    <a:pt x="3219155" y="3764798"/>
                    <a:pt x="0" y="469056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3EA16A1E-E841-4C2A-9388-018530EBA370}"/>
                </a:ext>
              </a:extLst>
            </p:cNvPr>
            <p:cNvSpPr/>
            <p:nvPr/>
          </p:nvSpPr>
          <p:spPr>
            <a:xfrm>
              <a:off x="379905" y="5265022"/>
              <a:ext cx="12311337" cy="4502609"/>
            </a:xfrm>
            <a:custGeom>
              <a:avLst/>
              <a:gdLst>
                <a:gd name="connsiteX0" fmla="*/ 12311338 w 12311337"/>
                <a:gd name="connsiteY0" fmla="*/ 0 h 4502609"/>
                <a:gd name="connsiteX1" fmla="*/ 8842506 w 12311337"/>
                <a:gd name="connsiteY1" fmla="*/ 1014139 h 4502609"/>
                <a:gd name="connsiteX2" fmla="*/ 0 w 12311337"/>
                <a:gd name="connsiteY2" fmla="*/ 4502609 h 4502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11337" h="4502609">
                  <a:moveTo>
                    <a:pt x="12311338" y="0"/>
                  </a:moveTo>
                  <a:cubicBezTo>
                    <a:pt x="12311338" y="0"/>
                    <a:pt x="10553778" y="165516"/>
                    <a:pt x="8842506" y="1014139"/>
                  </a:cubicBezTo>
                  <a:cubicBezTo>
                    <a:pt x="6495820" y="2178365"/>
                    <a:pt x="2969477" y="3501094"/>
                    <a:pt x="0" y="450260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71D27F8E-E1CA-420E-9B40-AFE9FFBEE1C3}"/>
                </a:ext>
              </a:extLst>
            </p:cNvPr>
            <p:cNvSpPr/>
            <p:nvPr/>
          </p:nvSpPr>
          <p:spPr>
            <a:xfrm>
              <a:off x="424791" y="5684424"/>
              <a:ext cx="12297311" cy="4316052"/>
            </a:xfrm>
            <a:custGeom>
              <a:avLst/>
              <a:gdLst>
                <a:gd name="connsiteX0" fmla="*/ 12297311 w 12297311"/>
                <a:gd name="connsiteY0" fmla="*/ 0 h 4316052"/>
                <a:gd name="connsiteX1" fmla="*/ 8820063 w 12297311"/>
                <a:gd name="connsiteY1" fmla="*/ 925770 h 4316052"/>
                <a:gd name="connsiteX2" fmla="*/ 0 w 12297311"/>
                <a:gd name="connsiteY2" fmla="*/ 4316052 h 431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97311" h="4316052">
                  <a:moveTo>
                    <a:pt x="12297311" y="0"/>
                  </a:moveTo>
                  <a:cubicBezTo>
                    <a:pt x="12297311" y="0"/>
                    <a:pt x="10576221" y="168322"/>
                    <a:pt x="8820063" y="925770"/>
                  </a:cubicBezTo>
                  <a:cubicBezTo>
                    <a:pt x="6351343" y="1989003"/>
                    <a:pt x="2718397" y="3237390"/>
                    <a:pt x="0" y="4316052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A3BA1D9A-9AD0-4E7F-B0FF-026E51C920E5}"/>
                </a:ext>
              </a:extLst>
            </p:cNvPr>
            <p:cNvSpPr/>
            <p:nvPr/>
          </p:nvSpPr>
          <p:spPr>
            <a:xfrm>
              <a:off x="469677" y="6103825"/>
              <a:ext cx="12284687" cy="4129496"/>
            </a:xfrm>
            <a:custGeom>
              <a:avLst/>
              <a:gdLst>
                <a:gd name="connsiteX0" fmla="*/ 12284687 w 12284687"/>
                <a:gd name="connsiteY0" fmla="*/ 0 h 4129496"/>
                <a:gd name="connsiteX1" fmla="*/ 8797620 w 12284687"/>
                <a:gd name="connsiteY1" fmla="*/ 835999 h 4129496"/>
                <a:gd name="connsiteX2" fmla="*/ 0 w 12284687"/>
                <a:gd name="connsiteY2" fmla="*/ 4129496 h 4129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84687" h="4129496">
                  <a:moveTo>
                    <a:pt x="12284687" y="0"/>
                  </a:moveTo>
                  <a:cubicBezTo>
                    <a:pt x="12284687" y="0"/>
                    <a:pt x="10600066" y="168322"/>
                    <a:pt x="8797620" y="835999"/>
                  </a:cubicBezTo>
                  <a:cubicBezTo>
                    <a:pt x="6206867" y="1795433"/>
                    <a:pt x="2467317" y="2972284"/>
                    <a:pt x="0" y="4129496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3BC2DA78-4436-4B71-817D-714BD784D12D}"/>
                </a:ext>
              </a:extLst>
            </p:cNvPr>
            <p:cNvSpPr/>
            <p:nvPr/>
          </p:nvSpPr>
          <p:spPr>
            <a:xfrm>
              <a:off x="513160" y="6523228"/>
              <a:ext cx="12272063" cy="3942938"/>
            </a:xfrm>
            <a:custGeom>
              <a:avLst/>
              <a:gdLst>
                <a:gd name="connsiteX0" fmla="*/ 12272063 w 12272063"/>
                <a:gd name="connsiteY0" fmla="*/ 0 h 3942938"/>
                <a:gd name="connsiteX1" fmla="*/ 8775177 w 12272063"/>
                <a:gd name="connsiteY1" fmla="*/ 746227 h 3942938"/>
                <a:gd name="connsiteX2" fmla="*/ 0 w 12272063"/>
                <a:gd name="connsiteY2" fmla="*/ 3942939 h 3942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72063" h="3942938">
                  <a:moveTo>
                    <a:pt x="12272063" y="0"/>
                  </a:moveTo>
                  <a:cubicBezTo>
                    <a:pt x="12272063" y="0"/>
                    <a:pt x="10623912" y="166919"/>
                    <a:pt x="8775177" y="746227"/>
                  </a:cubicBezTo>
                  <a:cubicBezTo>
                    <a:pt x="6063793" y="1599058"/>
                    <a:pt x="2217640" y="2708579"/>
                    <a:pt x="0" y="3942939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BC743712-286B-4D95-9611-8348ECD97903}"/>
                </a:ext>
              </a:extLst>
            </p:cNvPr>
            <p:cNvSpPr/>
            <p:nvPr/>
          </p:nvSpPr>
          <p:spPr>
            <a:xfrm>
              <a:off x="558046" y="6944032"/>
              <a:ext cx="12258035" cy="3754979"/>
            </a:xfrm>
            <a:custGeom>
              <a:avLst/>
              <a:gdLst>
                <a:gd name="connsiteX0" fmla="*/ 12258036 w 12258035"/>
                <a:gd name="connsiteY0" fmla="*/ 0 h 3754979"/>
                <a:gd name="connsiteX1" fmla="*/ 8751331 w 12258035"/>
                <a:gd name="connsiteY1" fmla="*/ 657857 h 3754979"/>
                <a:gd name="connsiteX2" fmla="*/ 0 w 12258035"/>
                <a:gd name="connsiteY2" fmla="*/ 3754980 h 375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58035" h="3754979">
                  <a:moveTo>
                    <a:pt x="12258036" y="0"/>
                  </a:moveTo>
                  <a:cubicBezTo>
                    <a:pt x="12258036" y="0"/>
                    <a:pt x="10649160" y="162711"/>
                    <a:pt x="8751331" y="657857"/>
                  </a:cubicBezTo>
                  <a:cubicBezTo>
                    <a:pt x="5920720" y="1395669"/>
                    <a:pt x="1966560" y="2443472"/>
                    <a:pt x="0" y="3754980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91DFC52B-0531-4278-A44D-7AAE17301E0D}"/>
                </a:ext>
              </a:extLst>
            </p:cNvPr>
            <p:cNvSpPr/>
            <p:nvPr/>
          </p:nvSpPr>
          <p:spPr>
            <a:xfrm>
              <a:off x="602931" y="7363434"/>
              <a:ext cx="12244008" cy="3567020"/>
            </a:xfrm>
            <a:custGeom>
              <a:avLst/>
              <a:gdLst>
                <a:gd name="connsiteX0" fmla="*/ 12244009 w 12244008"/>
                <a:gd name="connsiteY0" fmla="*/ 0 h 3567020"/>
                <a:gd name="connsiteX1" fmla="*/ 8728889 w 12244008"/>
                <a:gd name="connsiteY1" fmla="*/ 568086 h 3567020"/>
                <a:gd name="connsiteX2" fmla="*/ 0 w 12244008"/>
                <a:gd name="connsiteY2" fmla="*/ 3567021 h 3567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244008" h="3567020">
                  <a:moveTo>
                    <a:pt x="12244009" y="0"/>
                  </a:moveTo>
                  <a:cubicBezTo>
                    <a:pt x="12244009" y="0"/>
                    <a:pt x="10675811" y="157101"/>
                    <a:pt x="8728889" y="568086"/>
                  </a:cubicBezTo>
                  <a:cubicBezTo>
                    <a:pt x="5779049" y="1192280"/>
                    <a:pt x="1715480" y="2179768"/>
                    <a:pt x="0" y="3567021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4B38E0C3-6429-436F-8D8F-7DC8A1579D69}"/>
                </a:ext>
              </a:extLst>
            </p:cNvPr>
            <p:cNvSpPr/>
            <p:nvPr/>
          </p:nvSpPr>
          <p:spPr>
            <a:xfrm>
              <a:off x="646415" y="7782836"/>
              <a:ext cx="12231384" cy="3380463"/>
            </a:xfrm>
            <a:custGeom>
              <a:avLst/>
              <a:gdLst>
                <a:gd name="connsiteX0" fmla="*/ 12231385 w 12231384"/>
                <a:gd name="connsiteY0" fmla="*/ 0 h 3380463"/>
                <a:gd name="connsiteX1" fmla="*/ 0 w 12231384"/>
                <a:gd name="connsiteY1" fmla="*/ 3380464 h 33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231384" h="3380463">
                  <a:moveTo>
                    <a:pt x="12231385" y="0"/>
                  </a:moveTo>
                  <a:cubicBezTo>
                    <a:pt x="12231385" y="0"/>
                    <a:pt x="2419626" y="960837"/>
                    <a:pt x="0" y="3380464"/>
                  </a:cubicBezTo>
                </a:path>
              </a:pathLst>
            </a:custGeom>
            <a:noFill/>
            <a:ln w="14022" cap="flat">
              <a:solidFill>
                <a:srgbClr val="3b2f4e">
                  <a:alpha val="10000"/>
                </a:srgb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Drawing 8" descr="Picture looks like as external, building, Man, large&#10;&#10;">
            <a:extLst>
              <a:ext uri="{FF2B5EF4-FFF2-40B4-BE49-F238E27FC236}">
                <a16:creationId xmlns:a16="http://schemas.microsoft.com/office/drawing/2014/main" id="{4D1743F4-3443-4EDF-8098-1C2204DB7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707" y="-1466837"/>
            <a:ext cx="6076293" cy="85904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EC78D-CAE3-4E87-8DEB-1DF196AA31F8}"/>
              </a:ext>
            </a:extLst>
          </p:cNvPr>
          <p:cNvSpPr txBox="1"/>
          <p:nvPr/>
        </p:nvSpPr>
        <p:spPr>
          <a:xfrm>
            <a:off x="565832" y="2900412"/>
            <a:ext cx="7048501" cy="585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rgbClr val="3b2f4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Lorem ipsum dolor sit </a:t>
            </a:r>
            <a:r>
              <a:rPr lang="en-US" sz="2400" dirty="0" err="1">
                <a:solidFill>
                  <a:srgbClr val="3b2f4e"/>
                </a:solidFill>
                <a:latin typeface="Lato Light" panose="020F0302020204030203" pitchFamily="34" charset="0"/>
                <a:cs typeface="Poppins" panose="00000500000000000000" pitchFamily="2" charset="0"/>
              </a:rPr>
              <a:t>amet</a:t>
            </a:r>
            <a:endParaRPr lang="en-US" sz="2400" dirty="0">
              <a:solidFill>
                <a:srgbClr val="3b2f4e"/>
              </a:solidFill>
              <a:cs typeface="Poppins" panose="00000500000000000000" pitchFamily="2" charset="0"/>
            </a:endParaRPr>
          </a:p>
        </p:txBody>
      </p:sp>
      <p:sp>
        <p:nvSpPr>
          <p:cNvPr id="7" name="Google Shape;70;p14">
            <a:extLst>
              <a:ext uri="{FF2B5EF4-FFF2-40B4-BE49-F238E27FC236}">
                <a16:creationId xmlns:a16="http://schemas.microsoft.com/office/drawing/2014/main" id="{9AED41C0-4EFE-41CC-9C6C-3DD01A2E9CEA}"/>
              </a:ext>
            </a:extLst>
          </p:cNvPr>
          <p:cNvSpPr txBox="1">
            <a:spLocks/>
          </p:cNvSpPr>
          <p:nvPr/>
        </p:nvSpPr>
        <p:spPr>
          <a:xfrm>
            <a:off x="623889" y="779797"/>
            <a:ext cx="5934840" cy="199152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Transition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72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Headline</a:t>
            </a:r>
          </a:p>
        </p:txBody>
      </p:sp>
      <p:sp>
        <p:nvSpPr>
          <p:cNvPr id="4" name="Slide number 5">
            <a:extLst>
              <a:ext uri="{FF2B5EF4-FFF2-40B4-BE49-F238E27FC236}">
                <a16:creationId xmlns:a16="http://schemas.microsoft.com/office/drawing/2014/main" id="{CCDB0CFF-6CE8-4B57-A0B5-3DDB90B42203}"/>
              </a:ext>
            </a:extLst>
          </p:cNvPr>
          <p:cNvSpPr txBox="1">
            <a:spLocks/>
          </p:cNvSpPr>
          <p:nvPr/>
        </p:nvSpPr>
        <p:spPr>
          <a:xfrm>
            <a:off x="109696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7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cxnSp>
        <p:nvCxnSpPr>
          <p:cNvPr id="32" name="Straight with arrow 31">
            <a:extLst>
              <a:ext uri="{FF2B5EF4-FFF2-40B4-BE49-F238E27FC236}">
                <a16:creationId xmlns:a16="http://schemas.microsoft.com/office/drawing/2014/main" id="{90D2EBA0-015D-4B88-A2E5-F1B7B6A24F4C}"/>
              </a:ext>
            </a:extLst>
          </p:cNvPr>
          <p:cNvCxnSpPr>
            <a:cxnSpLocks/>
          </p:cNvCxnSpPr>
          <p:nvPr/>
        </p:nvCxnSpPr>
        <p:spPr>
          <a:xfrm>
            <a:off x="623888" y="5894088"/>
            <a:ext cx="3240087" cy="0"/>
          </a:xfrm>
          <a:prstGeom prst="straightConnector1">
            <a:avLst/>
          </a:prstGeom>
          <a:ln w="28575">
            <a:solidFill>
              <a:srgbClr val="3b2f4e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72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70;p14">
            <a:extLst>
              <a:ext uri="{FF2B5EF4-FFF2-40B4-BE49-F238E27FC236}">
                <a16:creationId xmlns:a16="http://schemas.microsoft.com/office/drawing/2014/main" id="{F46066F1-4018-4305-98FB-88AF1E9E4C62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4627644" cy="14654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01D686-0720-49B5-9D12-A69379D20F34}"/>
              </a:ext>
            </a:extLst>
          </p:cNvPr>
          <p:cNvSpPr txBox="1"/>
          <p:nvPr/>
        </p:nvSpPr>
        <p:spPr>
          <a:xfrm>
            <a:off x="639265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F8225C-F7F5-41F0-9ABC-99EC44BAF589}"/>
              </a:ext>
            </a:extLst>
          </p:cNvPr>
          <p:cNvSpPr txBox="1"/>
          <p:nvPr/>
        </p:nvSpPr>
        <p:spPr>
          <a:xfrm>
            <a:off x="639265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0099B2-1232-425B-8AFE-F16BCB701A73}"/>
              </a:ext>
            </a:extLst>
          </p:cNvPr>
          <p:cNvSpPr txBox="1"/>
          <p:nvPr/>
        </p:nvSpPr>
        <p:spPr>
          <a:xfrm>
            <a:off x="4513263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14E143A-0AE7-4746-BD5F-8D5D87EBF168}"/>
              </a:ext>
            </a:extLst>
          </p:cNvPr>
          <p:cNvSpPr txBox="1"/>
          <p:nvPr/>
        </p:nvSpPr>
        <p:spPr>
          <a:xfrm>
            <a:off x="4513263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027EBD9-13C1-45DF-8AAB-A784A1E7BB48}"/>
              </a:ext>
            </a:extLst>
          </p:cNvPr>
          <p:cNvSpPr txBox="1"/>
          <p:nvPr/>
        </p:nvSpPr>
        <p:spPr>
          <a:xfrm>
            <a:off x="8328025" y="2903245"/>
            <a:ext cx="3203575" cy="342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Lorem ipsum dolor sit </a:t>
            </a:r>
            <a:r>
              <a:rPr lang="en-US" sz="1200" b="1" dirty="0" err="1">
                <a:solidFill>
                  <a:srgbClr val="a688fc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amet</a:t>
            </a:r>
            <a:endParaRPr lang="en-US" sz="1200" b="1" dirty="0">
              <a:solidFill>
                <a:srgbClr val="a688fc"/>
              </a:solidFill>
              <a:cs typeface="Poppins" panose="00000500000000000000" pitchFamily="2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4BDF0D0-6774-4552-8833-0A9CA65395BD}"/>
              </a:ext>
            </a:extLst>
          </p:cNvPr>
          <p:cNvSpPr txBox="1"/>
          <p:nvPr/>
        </p:nvSpPr>
        <p:spPr>
          <a:xfrm>
            <a:off x="8328025" y="3337530"/>
            <a:ext cx="3203575" cy="2001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b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</a:b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A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condimentum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vitae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sapien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pellentesque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habitant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morbi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Convallis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tellus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interdum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velit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laoreet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id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donec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Arcu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bibendum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at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varius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 vel pharetra vel </a:t>
            </a:r>
            <a:r>
              <a:rPr lang="en-US" sz="1200" dirty="0" err="1">
                <a:solidFill>
                  <a:srgbClr val="3b2f4e"/>
                </a:solidFill>
                <a:latin typeface="Lato Light" panose="020F0302020204030203" pitchFamily="34" charset="0"/>
              </a:rPr>
              <a:t>turpis</a:t>
            </a:r>
            <a:r>
              <a:rPr lang="en-US" sz="1200" dirty="0">
                <a:solidFill>
                  <a:srgbClr val="3b2f4e"/>
                </a:solidFill>
                <a:latin typeface="Lato Light" panose="020F0302020204030203" pitchFamily="34" charset="0"/>
              </a:rPr>
              <a:t>.</a:t>
            </a:r>
            <a:endParaRPr lang="en-US" sz="1200" dirty="0">
              <a:solidFill>
                <a:srgbClr val="3b2f4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6796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awing 12" descr="Picture looks like as curtain, table, white, large&#10;&#10;">
            <a:extLst>
              <a:ext uri="{FF2B5EF4-FFF2-40B4-BE49-F238E27FC236}">
                <a16:creationId xmlns:a16="http://schemas.microsoft.com/office/drawing/2014/main" id="{391B1D79-A533-47CC-8F7D-AD9A57180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-2220064"/>
            <a:ext cx="6096000" cy="9144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0F5A0E-73E0-495C-BFE9-A010A3645F64}"/>
              </a:ext>
            </a:extLst>
          </p:cNvPr>
          <p:cNvSpPr txBox="1"/>
          <p:nvPr/>
        </p:nvSpPr>
        <p:spPr>
          <a:xfrm>
            <a:off x="1603829" y="2582834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688fc"/>
              </a:buClr>
            </a:pP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43CA4D-EC25-4ABF-8474-24FD1F77349B}"/>
              </a:ext>
            </a:extLst>
          </p:cNvPr>
          <p:cNvSpPr txBox="1"/>
          <p:nvPr/>
        </p:nvSpPr>
        <p:spPr>
          <a:xfrm>
            <a:off x="1603829" y="3686585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688fc"/>
              </a:buClr>
            </a:pP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7EF38B-AB6B-4B08-951F-C3BA9FCABE1E}"/>
              </a:ext>
            </a:extLst>
          </p:cNvPr>
          <p:cNvSpPr txBox="1"/>
          <p:nvPr/>
        </p:nvSpPr>
        <p:spPr>
          <a:xfrm>
            <a:off x="1603829" y="4790336"/>
            <a:ext cx="3240087" cy="740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buClr>
                <a:srgbClr val="a688fc"/>
              </a:buClr>
            </a:pP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Lorem ipsum dolor sit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amet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consectetur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adipiscing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elit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, sed do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eiusmod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tempor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incididunt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ut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labore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 et dolore magna </a:t>
            </a:r>
            <a:r>
              <a:rPr lang="en-US" sz="1200" dirty="0" err="1">
                <a:solidFill>
                  <a:srgbClr val="3b2f4e"/>
                </a:solidFill>
                <a:latin typeface="Lato" panose="020F0502020204030203" pitchFamily="34" charset="0"/>
              </a:rPr>
              <a:t>aliqua</a:t>
            </a:r>
            <a:r>
              <a:rPr lang="en-US" sz="1200" dirty="0">
                <a:solidFill>
                  <a:srgbClr val="3b2f4e"/>
                </a:solidFill>
                <a:latin typeface="Lato" panose="020F0502020204030203" pitchFamily="34" charset="0"/>
              </a:rPr>
              <a:t>. </a:t>
            </a:r>
            <a:endParaRPr lang="en-US" sz="1200" dirty="0">
              <a:solidFill>
                <a:srgbClr val="3b2f4e"/>
              </a:solidFill>
            </a:endParaRPr>
          </a:p>
        </p:txBody>
      </p:sp>
      <p:sp>
        <p:nvSpPr>
          <p:cNvPr id="9" name="Slide number 5">
            <a:extLst>
              <a:ext uri="{FF2B5EF4-FFF2-40B4-BE49-F238E27FC236}">
                <a16:creationId xmlns:a16="http://schemas.microsoft.com/office/drawing/2014/main" id="{B6F0D45B-86AE-4526-8DC3-258EC2D746A4}"/>
              </a:ext>
            </a:extLst>
          </p:cNvPr>
          <p:cNvSpPr txBox="1">
            <a:spLocks/>
          </p:cNvSpPr>
          <p:nvPr/>
        </p:nvSpPr>
        <p:spPr>
          <a:xfrm>
            <a:off x="10956963" y="5712668"/>
            <a:ext cx="7100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5B6F3B-3D07-48CA-8C56-10E02D490E6D}" type="slidenum">
              <a:rPr lang="en-US" sz="1600" b="1" smtClean="0">
                <a:solidFill>
                  <a:srgbClr val="3b2f4e"/>
                </a:solidFill>
                <a:latin typeface="Montserrat" panose="00000500000000000000" pitchFamily="2" charset="-52"/>
                <a:cs typeface="Poppins" panose="00000500000000000000" pitchFamily="2" charset="0"/>
              </a:rPr>
              <a:pPr/>
              <a:t>9</a:t>
            </a:fld>
            <a:endParaRPr lang="en-US" sz="1600" b="1" dirty="0">
              <a:solidFill>
                <a:srgbClr val="3b2f4e"/>
              </a:solidFill>
              <a:latin typeface="Montserrat" panose="00000500000000000000" pitchFamily="2" charset="-52"/>
              <a:cs typeface="Poppins" panose="00000500000000000000" pitchFamily="2" charset="0"/>
            </a:endParaRPr>
          </a:p>
        </p:txBody>
      </p:sp>
      <p:sp>
        <p:nvSpPr>
          <p:cNvPr id="11" name="Google Shape;70;p14">
            <a:extLst>
              <a:ext uri="{FF2B5EF4-FFF2-40B4-BE49-F238E27FC236}">
                <a16:creationId xmlns:a16="http://schemas.microsoft.com/office/drawing/2014/main" id="{E16A507C-33F7-4727-BDC8-CB461C3D8378}"/>
              </a:ext>
            </a:extLst>
          </p:cNvPr>
          <p:cNvSpPr txBox="1">
            <a:spLocks/>
          </p:cNvSpPr>
          <p:nvPr/>
        </p:nvSpPr>
        <p:spPr>
          <a:xfrm>
            <a:off x="641042" y="754328"/>
            <a:ext cx="4627644" cy="146547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This is your</a:t>
            </a:r>
          </a:p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3600" b="1" dirty="0">
                <a:solidFill>
                  <a:srgbClr val="3b2f4e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presentation title</a:t>
            </a:r>
          </a:p>
        </p:txBody>
      </p:sp>
      <p:sp>
        <p:nvSpPr>
          <p:cNvPr id="14" name="Google Shape;70;p14">
            <a:extLst>
              <a:ext uri="{FF2B5EF4-FFF2-40B4-BE49-F238E27FC236}">
                <a16:creationId xmlns:a16="http://schemas.microsoft.com/office/drawing/2014/main" id="{AE36EA7D-28C6-4703-BD37-42D2C942234D}"/>
              </a:ext>
            </a:extLst>
          </p:cNvPr>
          <p:cNvSpPr txBox="1">
            <a:spLocks/>
          </p:cNvSpPr>
          <p:nvPr/>
        </p:nvSpPr>
        <p:spPr>
          <a:xfrm>
            <a:off x="641042" y="2366483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01</a:t>
            </a:r>
          </a:p>
        </p:txBody>
      </p:sp>
      <p:sp>
        <p:nvSpPr>
          <p:cNvPr id="16" name="Google Shape;70;p14">
            <a:extLst>
              <a:ext uri="{FF2B5EF4-FFF2-40B4-BE49-F238E27FC236}">
                <a16:creationId xmlns:a16="http://schemas.microsoft.com/office/drawing/2014/main" id="{0D12F801-79F5-47C1-8E76-1051D270D049}"/>
              </a:ext>
            </a:extLst>
          </p:cNvPr>
          <p:cNvSpPr txBox="1">
            <a:spLocks/>
          </p:cNvSpPr>
          <p:nvPr/>
        </p:nvSpPr>
        <p:spPr>
          <a:xfrm>
            <a:off x="641042" y="3470235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02</a:t>
            </a:r>
          </a:p>
        </p:txBody>
      </p:sp>
      <p:sp>
        <p:nvSpPr>
          <p:cNvPr id="17" name="Google Shape;70;p14">
            <a:extLst>
              <a:ext uri="{FF2B5EF4-FFF2-40B4-BE49-F238E27FC236}">
                <a16:creationId xmlns:a16="http://schemas.microsoft.com/office/drawing/2014/main" id="{935D5A60-AFE2-4B36-9CD2-AE32C8D0C3AD}"/>
              </a:ext>
            </a:extLst>
          </p:cNvPr>
          <p:cNvSpPr txBox="1">
            <a:spLocks/>
          </p:cNvSpPr>
          <p:nvPr/>
        </p:nvSpPr>
        <p:spPr>
          <a:xfrm>
            <a:off x="641042" y="4573987"/>
            <a:ext cx="962787" cy="11269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en-US" sz="6000" b="1" dirty="0">
                <a:solidFill>
                  <a:srgbClr val="3b2f4e">
                    <a:alpha val="10000"/>
                  </a:srgb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91653108"/>
      </p:ext>
    </p:extLst>
  </p:cSld>
  <p:clrMapOvr>
    <a:masterClrMapping/>
  </p:clrMapOvr>
</p:sld>
</file>

<file path=ppt/theme/theme1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</TotalTime>
  <Words>1272</Words>
  <Application>Microsoft Office PowerPoint</Application>
  <PresentationFormat>Wide-screen</PresentationFormat>
  <Paragraphs>168</Paragraphs>
  <Slides>22</Slides>
  <Notes>0</Notes>
  <HiddenSlides>0</HiddenSlides>
  <MMClips>0</MMClips>
  <ScaleCrop>false</ScaleCrop>
  <HeadingPairs>
    <vt:vector size="6" baseType="variant">
      <vt:variant>
        <vt:lpstr>Used fonts</vt:lpstr>
      </vt:variant>
      <vt:variant>
        <vt:i4>14</vt:i4>
      </vt:variant>
      <vt:variant>
        <vt:lpstr>Subject</vt:lpstr>
      </vt:variant>
      <vt:variant>
        <vt:i4>1</vt:i4>
      </vt:variant>
      <vt:variant>
        <vt:lpstr>Headings slides</vt:lpstr>
      </vt:variant>
      <vt:variant>
        <vt:i4>22</vt:i4>
      </vt:variant>
    </vt:vector>
  </HeadingPairs>
  <TitlesOfParts>
    <vt:vector size="37" baseType="lpstr">
      <vt:lpstr>Calibri Light</vt:lpstr>
      <vt:lpstr>Lato</vt:lpstr>
      <vt:lpstr>Lato Light</vt:lpstr>
      <vt:lpstr>Montserrat ExtraBold</vt:lpstr>
      <vt:lpstr>Montserrat SemiBold</vt:lpstr>
      <vt:lpstr>Calibri</vt:lpstr>
      <vt:lpstr>Montserrat Light</vt:lpstr>
      <vt:lpstr>Montserrat</vt:lpstr>
      <vt:lpstr>Montserrat Bold</vt:lpstr>
      <vt:lpstr>Arial</vt:lpstr>
      <vt:lpstr>Poppins</vt:lpstr>
      <vt:lpstr>Poppins Bold</vt:lpstr>
      <vt:lpstr>Karla</vt:lpstr>
      <vt:lpstr>Wingdings</vt:lpstr>
      <vt:lpstr>Subject Office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48</cp:revision>
  <dcterms:created xsi:type="dcterms:W3CDTF">2020-04-02T09:39:30Z</dcterms:created>
  <dcterms:modified xsi:type="dcterms:W3CDTF">2020-04-17T10:26:52Z</dcterms:modified>
</cp:coreProperties>
</file>

<file path=docProps/thumbnail.jpeg>
</file>